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0" r:id="rId3"/>
  </p:sldMasterIdLst>
  <p:notesMasterIdLst>
    <p:notesMasterId r:id="rId5"/>
  </p:notesMasterIdLst>
  <p:sldIdLst>
    <p:sldId id="1598" r:id="rId4"/>
    <p:sldId id="1656" r:id="rId6"/>
    <p:sldId id="1675" r:id="rId7"/>
    <p:sldId id="1688" r:id="rId8"/>
    <p:sldId id="1689" r:id="rId9"/>
    <p:sldId id="1608" r:id="rId10"/>
    <p:sldId id="1635" r:id="rId11"/>
    <p:sldId id="1607" r:id="rId12"/>
    <p:sldId id="1606" r:id="rId13"/>
    <p:sldId id="1669" r:id="rId14"/>
    <p:sldId id="1670" r:id="rId15"/>
    <p:sldId id="1672" r:id="rId16"/>
    <p:sldId id="1673" r:id="rId17"/>
    <p:sldId id="1674" r:id="rId18"/>
  </p:sldIdLst>
  <p:sldSz cx="12192000" cy="6858000"/>
  <p:notesSz cx="6858000" cy="9144000"/>
  <p:embeddedFontLst>
    <p:embeddedFont>
      <p:font typeface="微软雅黑" panose="020B0503020204020204" pitchFamily="34" charset="-122"/>
      <p:regular r:id="rId22"/>
    </p:embeddedFont>
    <p:embeddedFont>
      <p:font typeface="Candara" panose="020E0502030303020204" charset="0"/>
      <p:regular r:id="rId23"/>
      <p:bold r:id="rId24"/>
      <p:italic r:id="rId25"/>
      <p:boldItalic r:id="rId26"/>
    </p:embeddedFont>
    <p:embeddedFont>
      <p:font typeface="Impact" panose="020B0806030902050204" pitchFamily="34" charset="0"/>
      <p:regular r:id="rId27"/>
    </p:embeddedFont>
    <p:embeddedFont>
      <p:font typeface="Calibri" panose="020F0502020204030204" pitchFamily="34" charset="0"/>
      <p:regular r:id="rId28"/>
      <p:bold r:id="rId29"/>
      <p:italic r:id="rId30"/>
      <p:boldItalic r:id="rId31"/>
    </p:embeddedFont>
    <p:embeddedFont>
      <p:font typeface="等线" panose="02010600030101010101" charset="-122"/>
      <p:regular r:id="rId32"/>
    </p:embeddedFont>
    <p:embeddedFont>
      <p:font typeface="黑体" panose="02010609060101010101" charset="-122"/>
      <p:regular r:id="rId33"/>
    </p:embeddedFont>
  </p:embeddedFontLst>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936" y="40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4" Type="http://schemas.openxmlformats.org/officeDocument/2006/relationships/tags" Target="tags/tag165.xml"/><Relationship Id="rId33" Type="http://schemas.openxmlformats.org/officeDocument/2006/relationships/font" Target="fonts/font12.fntdata"/><Relationship Id="rId32" Type="http://schemas.openxmlformats.org/officeDocument/2006/relationships/font" Target="fonts/font11.fntdata"/><Relationship Id="rId31" Type="http://schemas.openxmlformats.org/officeDocument/2006/relationships/font" Target="fonts/font10.fntdata"/><Relationship Id="rId30" Type="http://schemas.openxmlformats.org/officeDocument/2006/relationships/font" Target="fonts/font9.fntdata"/><Relationship Id="rId3" Type="http://schemas.openxmlformats.org/officeDocument/2006/relationships/slideMaster" Target="slideMasters/slideMaster2.xml"/><Relationship Id="rId29" Type="http://schemas.openxmlformats.org/officeDocument/2006/relationships/font" Target="fonts/font8.fntdata"/><Relationship Id="rId28" Type="http://schemas.openxmlformats.org/officeDocument/2006/relationships/font" Target="fonts/font7.fntdata"/><Relationship Id="rId27" Type="http://schemas.openxmlformats.org/officeDocument/2006/relationships/font" Target="fonts/font6.fntdata"/><Relationship Id="rId26" Type="http://schemas.openxmlformats.org/officeDocument/2006/relationships/font" Target="fonts/font5.fntdata"/><Relationship Id="rId25" Type="http://schemas.openxmlformats.org/officeDocument/2006/relationships/font" Target="fonts/font4.fntdata"/><Relationship Id="rId24" Type="http://schemas.openxmlformats.org/officeDocument/2006/relationships/font" Target="fonts/font3.fntdata"/><Relationship Id="rId23" Type="http://schemas.openxmlformats.org/officeDocument/2006/relationships/font" Target="fonts/font2.fntdata"/><Relationship Id="rId22" Type="http://schemas.openxmlformats.org/officeDocument/2006/relationships/font" Target="fonts/font1.fntdata"/><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A8AE0-E938-4BEA-9069-C4408C19989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4BECF-F545-4850-8ED3-B582BD59DD8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8E374D-6E28-41D4-B529-E46F9BB5955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7D8E374D-6E28-41D4-B529-E46F9BB5955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8E374D-6E28-41D4-B529-E46F9BB5955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8E374D-6E28-41D4-B529-E46F9BB5955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8E374D-6E28-41D4-B529-E46F9BB5955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image" Target="../media/image3.png"/><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2.pn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image" Target="../media/image2.png"/><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0" Type="http://schemas.openxmlformats.org/officeDocument/2006/relationships/tags" Target="../tags/tag40.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9795909" y="333375"/>
            <a:ext cx="1512000" cy="5832000"/>
          </a:xfrm>
        </p:spPr>
        <p:txBody>
          <a:bodyPr vert="eaVert">
            <a:normAutofit/>
          </a:bodyPr>
          <a:lstStyle>
            <a:lvl1pPr>
              <a:defRPr sz="36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custDataLst>
              <p:tags r:id="rId3"/>
            </p:custDataLst>
          </p:nvPr>
        </p:nvSpPr>
        <p:spPr>
          <a:xfrm>
            <a:off x="874800" y="334800"/>
            <a:ext cx="8784000" cy="5832000"/>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KSO_TEMPLATE" hidden="1"/>
          <p:cNvSpPr/>
          <p:nvPr>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74713" y="333375"/>
            <a:ext cx="10440000" cy="583247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KSO_TEMPLATE" hidden="1"/>
          <p:cNvSpPr/>
          <p:nvPr>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1"/>
        </a:solidFill>
        <a:effectLst/>
      </p:bgPr>
    </p:bg>
    <p:spTree>
      <p:nvGrpSpPr>
        <p:cNvPr id="1" name=""/>
        <p:cNvGrpSpPr/>
        <p:nvPr/>
      </p:nvGrpSpPr>
      <p:grpSpPr>
        <a:xfrm>
          <a:off x="0" y="0"/>
          <a:ext cx="0" cy="0"/>
          <a:chOff x="0" y="0"/>
          <a:chExt cx="0" cy="0"/>
        </a:xfrm>
      </p:grpSpPr>
      <p:sp>
        <p:nvSpPr>
          <p:cNvPr id="795" name="矩形 794"/>
          <p:cNvSpPr/>
          <p:nvPr>
            <p:custDataLst>
              <p:tags r:id="rId2"/>
            </p:custDataLst>
          </p:nvPr>
        </p:nvSpPr>
        <p:spPr>
          <a:xfrm>
            <a:off x="0" y="3670612"/>
            <a:ext cx="12192000" cy="31855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3"/>
            </p:custDataLst>
          </p:nvPr>
        </p:nvPicPr>
        <p:blipFill>
          <a:blip r:embed="rId4"/>
          <a:stretch>
            <a:fillRect/>
          </a:stretch>
        </p:blipFill>
        <p:spPr>
          <a:xfrm>
            <a:off x="2480759" y="476031"/>
            <a:ext cx="7230483" cy="3194581"/>
          </a:xfrm>
          <a:prstGeom prst="rect">
            <a:avLst/>
          </a:prstGeom>
        </p:spPr>
      </p:pic>
      <p:sp>
        <p:nvSpPr>
          <p:cNvPr id="13" name="标题 1"/>
          <p:cNvSpPr>
            <a:spLocks noGrp="1"/>
          </p:cNvSpPr>
          <p:nvPr>
            <p:ph type="ctrTitle" hasCustomPrompt="1"/>
            <p:custDataLst>
              <p:tags r:id="rId5"/>
            </p:custDataLst>
          </p:nvPr>
        </p:nvSpPr>
        <p:spPr>
          <a:xfrm>
            <a:off x="2244875" y="4394447"/>
            <a:ext cx="7702250" cy="1358285"/>
          </a:xfrm>
        </p:spPr>
        <p:txBody>
          <a:bodyPr anchor="ctr" anchorCtr="0">
            <a:normAutofit/>
          </a:bodyPr>
          <a:lstStyle>
            <a:lvl1pPr marL="0" indent="0" algn="ctr">
              <a:lnSpc>
                <a:spcPct val="120000"/>
              </a:lnSpc>
              <a:buFont typeface="Arial" panose="020B0604020202020204" pitchFamily="34" charset="0"/>
              <a:buNone/>
              <a:defRPr sz="6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9"/>
            <p:custDataLst>
              <p:tags r:id="rId6"/>
            </p:custDataLst>
          </p:nvPr>
        </p:nvSpPr>
        <p:spPr/>
        <p:txBody>
          <a:bodyPr/>
          <a:lstStyle>
            <a:lvl1pPr>
              <a:defRPr>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20"/>
            <p:custDataLst>
              <p:tags r:id="rId7"/>
            </p:custDataLst>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21"/>
            <p:custDataLst>
              <p:tags r:id="rId8"/>
            </p:custDataLst>
          </p:nvPr>
        </p:nvSpPr>
        <p:spPr/>
        <p:txBody>
          <a:bodyPr/>
          <a:lstStyle>
            <a:lvl1pPr>
              <a:defRPr>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dirty="0"/>
          </a:p>
        </p:txBody>
      </p:sp>
      <p:sp>
        <p:nvSpPr>
          <p:cNvPr id="6" name="KSO_TEMPLATE" hidden="1"/>
          <p:cNvSpPr/>
          <p:nvPr>
            <p:custDataLst>
              <p:tags r:id="rId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4639" name="矩形 4638"/>
          <p:cNvSpPr/>
          <p:nvPr>
            <p:custDataLst>
              <p:tags r:id="rId2"/>
            </p:custDataLst>
          </p:nvPr>
        </p:nvSpPr>
        <p:spPr>
          <a:xfrm>
            <a:off x="0" y="-199117"/>
            <a:ext cx="12192000" cy="31855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3"/>
            </p:custDataLst>
          </p:nvPr>
        </p:nvPicPr>
        <p:blipFill>
          <a:blip r:embed="rId4"/>
          <a:stretch>
            <a:fillRect/>
          </a:stretch>
        </p:blipFill>
        <p:spPr>
          <a:xfrm>
            <a:off x="2480759" y="3109932"/>
            <a:ext cx="7230483" cy="3194581"/>
          </a:xfrm>
          <a:prstGeom prst="rect">
            <a:avLst/>
          </a:prstGeom>
        </p:spPr>
      </p:pic>
      <p:sp>
        <p:nvSpPr>
          <p:cNvPr id="9801" name="副标题 2"/>
          <p:cNvSpPr>
            <a:spLocks noGrp="1"/>
          </p:cNvSpPr>
          <p:nvPr>
            <p:ph type="subTitle" idx="1" hasCustomPrompt="1"/>
            <p:custDataLst>
              <p:tags r:id="rId5"/>
            </p:custDataLst>
          </p:nvPr>
        </p:nvSpPr>
        <p:spPr>
          <a:xfrm>
            <a:off x="2595948" y="1574109"/>
            <a:ext cx="7011348" cy="454387"/>
          </a:xfrm>
        </p:spPr>
        <p:txBody>
          <a:bodyPr anchor="t" anchorCtr="0">
            <a:normAutofit/>
          </a:bodyPr>
          <a:lstStyle>
            <a:lvl1pPr marL="0" indent="0" algn="ctr">
              <a:lnSpc>
                <a:spcPct val="120000"/>
              </a:lnSpc>
              <a:buNone/>
              <a:defRPr sz="240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9802" name="标题 1"/>
          <p:cNvSpPr>
            <a:spLocks noGrp="1"/>
          </p:cNvSpPr>
          <p:nvPr>
            <p:ph type="ctrTitle" hasCustomPrompt="1"/>
            <p:custDataLst>
              <p:tags r:id="rId6"/>
            </p:custDataLst>
          </p:nvPr>
        </p:nvSpPr>
        <p:spPr>
          <a:xfrm>
            <a:off x="2595948" y="819804"/>
            <a:ext cx="7011348" cy="693456"/>
          </a:xfrm>
        </p:spPr>
        <p:txBody>
          <a:bodyPr anchor="b" anchorCtr="0">
            <a:normAutofit/>
          </a:bodyPr>
          <a:lstStyle>
            <a:lvl1pPr algn="ctr">
              <a:lnSpc>
                <a:spcPct val="120000"/>
              </a:lnSpc>
              <a:defRPr sz="4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单击此处编辑标题</a:t>
            </a:r>
            <a:endParaRPr lang="zh-CN" altLang="en-US" dirty="0"/>
          </a:p>
        </p:txBody>
      </p:sp>
      <p:sp>
        <p:nvSpPr>
          <p:cNvPr id="4" name="文本占位符 3"/>
          <p:cNvSpPr>
            <a:spLocks noGrp="1"/>
          </p:cNvSpPr>
          <p:nvPr>
            <p:ph type="body" sz="quarter" idx="10" hasCustomPrompt="1"/>
            <p:custDataLst>
              <p:tags r:id="rId7"/>
            </p:custDataLst>
          </p:nvPr>
        </p:nvSpPr>
        <p:spPr>
          <a:xfrm>
            <a:off x="5108452" y="2137725"/>
            <a:ext cx="2048252" cy="396000"/>
          </a:xfrm>
        </p:spPr>
        <p:txBody>
          <a:bodyPr anchor="ctr" anchorCtr="0">
            <a:normAutofit/>
          </a:bodyPr>
          <a:lstStyle>
            <a:lvl1pPr marL="0" indent="0" algn="ctr">
              <a:lnSpc>
                <a:spcPct val="120000"/>
              </a:lnSpc>
              <a:buNone/>
              <a:defRPr sz="1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r>
              <a:rPr lang="zh-CN" altLang="en-US" dirty="0"/>
              <a:t>编辑文本</a:t>
            </a:r>
            <a:endParaRPr lang="zh-CN" altLang="en-US" dirty="0"/>
          </a:p>
        </p:txBody>
      </p:sp>
      <p:sp>
        <p:nvSpPr>
          <p:cNvPr id="6" name="文本占位符 5"/>
          <p:cNvSpPr>
            <a:spLocks noGrp="1"/>
          </p:cNvSpPr>
          <p:nvPr>
            <p:ph type="body" sz="quarter" idx="11" hasCustomPrompt="1"/>
            <p:custDataLst>
              <p:tags r:id="rId8"/>
            </p:custDataLst>
          </p:nvPr>
        </p:nvSpPr>
        <p:spPr>
          <a:xfrm>
            <a:off x="5108452" y="2590393"/>
            <a:ext cx="2048252" cy="396000"/>
          </a:xfrm>
        </p:spPr>
        <p:txBody>
          <a:bodyPr anchor="ctr" anchorCtr="0">
            <a:normAutofit/>
          </a:bodyPr>
          <a:lstStyle>
            <a:lvl1pPr marL="0" indent="0" algn="ctr">
              <a:lnSpc>
                <a:spcPct val="120000"/>
              </a:lnSpc>
              <a:buNone/>
              <a:defRPr sz="1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r>
              <a:rPr lang="zh-CN" altLang="en-US" dirty="0"/>
              <a:t>编辑文本</a:t>
            </a:r>
            <a:endParaRPr lang="en-US" altLang="zh-CN" dirty="0"/>
          </a:p>
        </p:txBody>
      </p:sp>
      <p:sp>
        <p:nvSpPr>
          <p:cNvPr id="3" name="日期占位符 2"/>
          <p:cNvSpPr>
            <a:spLocks noGrp="1"/>
          </p:cNvSpPr>
          <p:nvPr>
            <p:ph type="dt" sz="half" idx="12"/>
            <p:custDataLst>
              <p:tags r:id="rId9"/>
            </p:custDataLst>
          </p:nvPr>
        </p:nvSpPr>
        <p:spPr/>
        <p:txBody>
          <a:bodyPr/>
          <a:lstStyle>
            <a:lvl1pPr>
              <a:defRPr>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3"/>
            <p:custDataLst>
              <p:tags r:id="rId10"/>
            </p:custDataLst>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4"/>
            <p:custDataLst>
              <p:tags r:id="rId11"/>
            </p:custDataLst>
          </p:nvPr>
        </p:nvSpPr>
        <p:spPr/>
        <p:txBody>
          <a:bodyPr/>
          <a:lstStyle>
            <a:lvl1pPr>
              <a:defRPr>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dirty="0"/>
          </a:p>
        </p:txBody>
      </p:sp>
      <p:sp>
        <p:nvSpPr>
          <p:cNvPr id="8" name="KSO_TEMPLATE" hidden="1"/>
          <p:cNvSpPr/>
          <p:nvPr>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a:srcRect l="23850" r="58204" b="42792"/>
          <a:stretch>
            <a:fillRect/>
          </a:stretch>
        </p:blipFill>
        <p:spPr>
          <a:xfrm>
            <a:off x="0" y="276226"/>
            <a:ext cx="1605675" cy="1593130"/>
          </a:xfrm>
          <a:prstGeom prst="rect">
            <a:avLst/>
          </a:prstGeom>
        </p:spPr>
      </p:pic>
      <p:sp>
        <p:nvSpPr>
          <p:cNvPr id="2" name="标题 1"/>
          <p:cNvSpPr>
            <a:spLocks noGrp="1"/>
          </p:cNvSpPr>
          <p:nvPr>
            <p:ph type="title"/>
            <p:custDataLst>
              <p:tags r:id="rId4"/>
            </p:custDataLst>
          </p:nvPr>
        </p:nvSpPr>
        <p:spPr>
          <a:xfrm>
            <a:off x="876000" y="334800"/>
            <a:ext cx="10440000" cy="1368000"/>
          </a:xfrm>
        </p:spPr>
        <p:txBody>
          <a:bodyPr>
            <a:normAutofit/>
          </a:bodyPr>
          <a:lstStyle>
            <a:lvl1pPr>
              <a:defRPr sz="4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内容占位符 2"/>
          <p:cNvSpPr>
            <a:spLocks noGrp="1"/>
          </p:cNvSpPr>
          <p:nvPr>
            <p:ph idx="1"/>
            <p:custDataLst>
              <p:tags r:id="rId5"/>
            </p:custDataLst>
          </p:nvPr>
        </p:nvSpPr>
        <p:spPr>
          <a:xfrm>
            <a:off x="876000" y="1852295"/>
            <a:ext cx="10440000" cy="4320000"/>
          </a:xfrm>
        </p:spPr>
        <p:txBody>
          <a:bodyPr/>
          <a:lstStyle>
            <a:lvl1pPr>
              <a:defRPr>
                <a:solidFill>
                  <a:schemeClr val="tx1">
                    <a:lumMod val="65000"/>
                    <a:lumOff val="35000"/>
                  </a:schemeClr>
                </a:solidFill>
                <a:latin typeface="微软雅黑" panose="020B0503020204020204" pitchFamily="34" charset="-122"/>
                <a:ea typeface="微软雅黑" panose="020B0503020204020204" pitchFamily="34" charset="-122"/>
              </a:defRPr>
            </a:lvl1pPr>
            <a:lvl2pPr>
              <a:defRPr>
                <a:solidFill>
                  <a:schemeClr val="tx1">
                    <a:lumMod val="65000"/>
                    <a:lumOff val="35000"/>
                  </a:schemeClr>
                </a:solidFill>
                <a:latin typeface="微软雅黑" panose="020B0503020204020204" pitchFamily="34" charset="-122"/>
                <a:ea typeface="微软雅黑" panose="020B0503020204020204" pitchFamily="34" charset="-122"/>
              </a:defRPr>
            </a:lvl2pPr>
            <a:lvl3pPr>
              <a:defRPr>
                <a:solidFill>
                  <a:schemeClr val="tx1">
                    <a:lumMod val="65000"/>
                    <a:lumOff val="35000"/>
                  </a:schemeClr>
                </a:solidFill>
                <a:latin typeface="微软雅黑" panose="020B0503020204020204" pitchFamily="34" charset="-122"/>
                <a:ea typeface="微软雅黑" panose="020B0503020204020204" pitchFamily="34" charset="-122"/>
              </a:defRPr>
            </a:lvl3pPr>
            <a:lvl4pPr>
              <a:defRPr>
                <a:solidFill>
                  <a:schemeClr val="tx1">
                    <a:lumMod val="65000"/>
                    <a:lumOff val="35000"/>
                  </a:schemeClr>
                </a:solidFill>
                <a:latin typeface="微软雅黑" panose="020B0503020204020204" pitchFamily="34" charset="-122"/>
                <a:ea typeface="微软雅黑" panose="020B0503020204020204" pitchFamily="34" charset="-122"/>
              </a:defRPr>
            </a:lvl4pPr>
            <a:lvl5pPr>
              <a:defRPr>
                <a:solidFill>
                  <a:schemeClr val="tx1">
                    <a:lumMod val="65000"/>
                    <a:lumOff val="35000"/>
                  </a:schemeClr>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8"/>
          <p:cNvSpPr>
            <a:spLocks noGrp="1"/>
          </p:cNvSpPr>
          <p:nvPr>
            <p:ph type="dt" sz="half" idx="10"/>
            <p:custDataLst>
              <p:tags r:id="rId6"/>
            </p:custDataLst>
          </p:nvPr>
        </p:nvSpPr>
        <p:spPr/>
        <p:txBody>
          <a:bodyPr/>
          <a:lstStyle>
            <a:lvl1pPr>
              <a:defRPr>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0" name="页脚占位符 9"/>
          <p:cNvSpPr>
            <a:spLocks noGrp="1"/>
          </p:cNvSpPr>
          <p:nvPr>
            <p:ph type="ftr" sz="quarter" idx="11"/>
            <p:custDataLst>
              <p:tags r:id="rId7"/>
            </p:custDataLst>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11" name="灯片编号占位符 10"/>
          <p:cNvSpPr>
            <a:spLocks noGrp="1"/>
          </p:cNvSpPr>
          <p:nvPr>
            <p:ph type="sldNum" sz="quarter" idx="12"/>
            <p:custDataLst>
              <p:tags r:id="rId8"/>
            </p:custDataLst>
          </p:nvPr>
        </p:nvSpPr>
        <p:spPr/>
        <p:txBody>
          <a:bodyPr/>
          <a:lstStyle>
            <a:lvl1pPr>
              <a:defRPr>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dirty="0"/>
          </a:p>
        </p:txBody>
      </p:sp>
      <p:sp>
        <p:nvSpPr>
          <p:cNvPr id="4" name="KSO_TEMPLATE" hidden="1"/>
          <p:cNvSpPr/>
          <p:nvPr>
            <p:custDataLst>
              <p:tags r:id="rId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stretch>
            <a:fillRect/>
          </a:stretch>
        </p:blipFill>
        <p:spPr>
          <a:xfrm>
            <a:off x="663993" y="1244377"/>
            <a:ext cx="10864014" cy="3407959"/>
          </a:xfrm>
          <a:prstGeom prst="rect">
            <a:avLst/>
          </a:prstGeom>
        </p:spPr>
      </p:pic>
      <p:sp>
        <p:nvSpPr>
          <p:cNvPr id="20" name="标题 1"/>
          <p:cNvSpPr>
            <a:spLocks noGrp="1"/>
          </p:cNvSpPr>
          <p:nvPr>
            <p:ph type="title" hasCustomPrompt="1"/>
            <p:custDataLst>
              <p:tags r:id="rId4"/>
            </p:custDataLst>
          </p:nvPr>
        </p:nvSpPr>
        <p:spPr>
          <a:xfrm>
            <a:off x="5622854" y="2339893"/>
            <a:ext cx="4941387" cy="656792"/>
          </a:xfrm>
        </p:spPr>
        <p:txBody>
          <a:bodyPr anchor="b" anchorCtr="0">
            <a:normAutofit/>
          </a:bodyPr>
          <a:lstStyle>
            <a:lvl1pPr algn="l">
              <a:lnSpc>
                <a:spcPct val="90000"/>
              </a:lnSpc>
              <a:defRPr sz="40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单击此处编辑标题</a:t>
            </a:r>
            <a:endParaRPr lang="zh-CN" altLang="en-US" dirty="0"/>
          </a:p>
        </p:txBody>
      </p:sp>
      <p:sp>
        <p:nvSpPr>
          <p:cNvPr id="21" name="文本占位符 2"/>
          <p:cNvSpPr>
            <a:spLocks noGrp="1"/>
          </p:cNvSpPr>
          <p:nvPr>
            <p:ph type="body" idx="1" hasCustomPrompt="1"/>
            <p:custDataLst>
              <p:tags r:id="rId5"/>
            </p:custDataLst>
          </p:nvPr>
        </p:nvSpPr>
        <p:spPr>
          <a:xfrm>
            <a:off x="5622854" y="3072885"/>
            <a:ext cx="4941387" cy="1315909"/>
          </a:xfrm>
        </p:spPr>
        <p:txBody>
          <a:bodyPr anchor="t">
            <a:normAutofit/>
          </a:bodyPr>
          <a:lstStyle>
            <a:lvl1pPr marL="0" indent="0" algn="l">
              <a:lnSpc>
                <a:spcPct val="90000"/>
              </a:lnSpc>
              <a:buNone/>
              <a:defRPr sz="240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单击此处编辑副标题</a:t>
            </a:r>
            <a:endParaRPr lang="zh-CN" altLang="en-US" dirty="0"/>
          </a:p>
        </p:txBody>
      </p:sp>
      <p:sp>
        <p:nvSpPr>
          <p:cNvPr id="2" name="日期占位符 1"/>
          <p:cNvSpPr>
            <a:spLocks noGrp="1"/>
          </p:cNvSpPr>
          <p:nvPr>
            <p:ph type="dt" sz="half" idx="10"/>
            <p:custDataLst>
              <p:tags r:id="rId6"/>
            </p:custDataLst>
          </p:nvPr>
        </p:nvSpPr>
        <p:spPr/>
        <p:txBody>
          <a:bodyPr/>
          <a:lstStyle>
            <a:lvl1pPr>
              <a:defRPr>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7"/>
            </p:custDataLst>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custDataLst>
              <p:tags r:id="rId8"/>
            </p:custDataLst>
          </p:nvPr>
        </p:nvSpPr>
        <p:spPr/>
        <p:txBody>
          <a:bodyPr/>
          <a:lstStyle>
            <a:lvl1pPr>
              <a:defRPr>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dirty="0"/>
          </a:p>
        </p:txBody>
      </p:sp>
      <p:sp>
        <p:nvSpPr>
          <p:cNvPr id="6" name="KSO_TEMPLATE" hidden="1"/>
          <p:cNvSpPr/>
          <p:nvPr>
            <p:custDataLst>
              <p:tags r:id="rId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rmAutofit/>
          </a:bodyPr>
          <a:lstStyle>
            <a:lvl1pPr>
              <a:defRPr sz="4000">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74712" y="1854200"/>
            <a:ext cx="5112000" cy="4321175"/>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4"/>
            </p:custDataLst>
          </p:nvPr>
        </p:nvSpPr>
        <p:spPr>
          <a:xfrm>
            <a:off x="6198600" y="1854200"/>
            <a:ext cx="5112000" cy="4321175"/>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lvl1pPr>
              <a:defRPr>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
        <p:nvSpPr>
          <p:cNvPr id="8" name="KSO_TEMPLATE" hidden="1"/>
          <p:cNvSpPr/>
          <p:nvPr>
            <p:custDataLst>
              <p:tags r:id="rId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74800" y="334800"/>
            <a:ext cx="10440000" cy="1368000"/>
          </a:xfrm>
        </p:spPr>
        <p:txBody>
          <a:bodyPr>
            <a:normAutofit/>
          </a:bodyPr>
          <a:lstStyle>
            <a:lvl1pPr>
              <a:defRPr sz="4000"/>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74713" y="1854298"/>
            <a:ext cx="5112000"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74712" y="2716271"/>
            <a:ext cx="5112000" cy="34560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6195764" y="1854298"/>
            <a:ext cx="5112000"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95760" y="2716271"/>
            <a:ext cx="5112001" cy="34560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10" name="KSO_TEMPLATE" hidden="1"/>
          <p:cNvSpPr/>
          <p:nvPr>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rmAutofit/>
          </a:bodyPr>
          <a:lstStyle>
            <a:lvl1pPr>
              <a:defRPr sz="4000"/>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6" name="KSO_TEMPLATE" hidden="1"/>
          <p:cNvSpPr/>
          <p:nvPr>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5" name="KSO_TEMPLATE" hidden="1"/>
          <p:cNvSpPr/>
          <p:nvPr>
            <p:custDataLst>
              <p:tags r:id="rId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74800" y="334800"/>
            <a:ext cx="4176000" cy="1620000"/>
          </a:xfrm>
        </p:spPr>
        <p:txBody>
          <a:bodyPr anchor="t" anchorCtr="0">
            <a:normAutofit/>
          </a:bodyPr>
          <a:lstStyle>
            <a:lvl1pPr>
              <a:defRPr sz="4000"/>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3"/>
            </p:custDataLst>
          </p:nvPr>
        </p:nvSpPr>
        <p:spPr>
          <a:xfrm>
            <a:off x="5193525" y="334800"/>
            <a:ext cx="6120000" cy="583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4"/>
            </p:custDataLst>
          </p:nvPr>
        </p:nvSpPr>
        <p:spPr>
          <a:xfrm>
            <a:off x="874800" y="2111473"/>
            <a:ext cx="4176000" cy="40536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
        <p:nvSpPr>
          <p:cNvPr id="8" name="KSO_TEMPLATE" hidden="1"/>
          <p:cNvSpPr/>
          <p:nvPr>
            <p:custDataLst>
              <p:tags r:id="rId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slideLayout" Target="../slideLayouts/slideLayout9.xml"/><Relationship Id="rId7" Type="http://schemas.openxmlformats.org/officeDocument/2006/relationships/slideLayout" Target="../slideLayouts/slideLayout8.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 Type="http://schemas.openxmlformats.org/officeDocument/2006/relationships/slideLayout" Target="../slideLayouts/slideLayout3.xml"/><Relationship Id="rId19" Type="http://schemas.openxmlformats.org/officeDocument/2006/relationships/theme" Target="../theme/theme2.xml"/><Relationship Id="rId18" Type="http://schemas.openxmlformats.org/officeDocument/2006/relationships/image" Target="../media/image4.png"/><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76000" y="333375"/>
            <a:ext cx="10440000" cy="1366838"/>
          </a:xfrm>
          <a:prstGeom prst="rect">
            <a:avLst/>
          </a:prstGeom>
        </p:spPr>
        <p:txBody>
          <a:bodyPr vert="horz" lIns="91440" tIns="45720" rIns="91440" bIns="4680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876000" y="1854000"/>
            <a:ext cx="10440000" cy="4320000"/>
          </a:xfrm>
          <a:prstGeom prst="rect">
            <a:avLst/>
          </a:prstGeom>
        </p:spPr>
        <p:txBody>
          <a:bodyPr vert="horz" lIns="91440" tIns="45720" rIns="9144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6800" rtlCol="0" anchor="ctr">
            <a:normAutofit/>
          </a:bodyPr>
          <a:lstStyle>
            <a:lvl1pPr algn="l">
              <a:lnSpc>
                <a:spcPct val="120000"/>
              </a:lnSpc>
              <a:defRPr sz="1200">
                <a:solidFill>
                  <a:schemeClr val="tx1">
                    <a:tint val="75000"/>
                  </a:schemeClr>
                </a:solidFill>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6800" rtlCol="0" anchor="ctr">
            <a:normAutofit/>
          </a:bodyPr>
          <a:lstStyle>
            <a:lvl1pPr algn="ctr">
              <a:lnSpc>
                <a:spcPct val="120000"/>
              </a:lnSpc>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6800" rtlCol="0" anchor="ctr">
            <a:normAutofit/>
          </a:bodyPr>
          <a:lstStyle>
            <a:lvl1pPr algn="r">
              <a:lnSpc>
                <a:spcPct val="120000"/>
              </a:lnSpc>
              <a:defRPr sz="1200">
                <a:solidFill>
                  <a:schemeClr val="tx1">
                    <a:tint val="75000"/>
                  </a:schemeClr>
                </a:solidFill>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8" name="图片 7"/>
          <p:cNvPicPr>
            <a:picLocks noChangeAspect="1"/>
          </p:cNvPicPr>
          <p:nvPr userDrawn="1"/>
        </p:nvPicPr>
        <p:blipFill>
          <a:blip r:embed="rId18"/>
          <a:stretch>
            <a:fillRect/>
          </a:stretch>
        </p:blipFill>
        <p:spPr>
          <a:xfrm>
            <a:off x="76200" y="66040"/>
            <a:ext cx="1255395" cy="305435"/>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120000"/>
        </a:lnSpc>
        <a:spcBef>
          <a:spcPct val="0"/>
        </a:spcBef>
        <a:buNone/>
        <a:defRPr sz="40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tags" Target="../tags/tag84.xml"/><Relationship Id="rId4" Type="http://schemas.openxmlformats.org/officeDocument/2006/relationships/hyperlink" Target="http://www.edrawsoft.com/de/mindmaster/" TargetMode="External"/><Relationship Id="rId3" Type="http://schemas.openxmlformats.org/officeDocument/2006/relationships/tags" Target="../tags/tag83.xml"/><Relationship Id="rId2" Type="http://schemas.openxmlformats.org/officeDocument/2006/relationships/tags" Target="../tags/tag82.xml"/><Relationship Id="rId12" Type="http://schemas.openxmlformats.org/officeDocument/2006/relationships/notesSlide" Target="../notesSlides/notesSlide1.xml"/><Relationship Id="rId11" Type="http://schemas.openxmlformats.org/officeDocument/2006/relationships/slideLayout" Target="../slideLayouts/slideLayout2.xml"/><Relationship Id="rId10" Type="http://schemas.openxmlformats.org/officeDocument/2006/relationships/tags" Target="../tags/tag85.xml"/><Relationship Id="rId1" Type="http://schemas.openxmlformats.org/officeDocument/2006/relationships/tags" Target="../tags/tag81.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8.xml"/><Relationship Id="rId5" Type="http://schemas.openxmlformats.org/officeDocument/2006/relationships/tags" Target="../tags/tag154.xml"/><Relationship Id="rId4" Type="http://schemas.openxmlformats.org/officeDocument/2006/relationships/image" Target="../media/image18.png"/><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8.xml"/><Relationship Id="rId3" Type="http://schemas.openxmlformats.org/officeDocument/2006/relationships/tags" Target="../tags/tag156.xml"/><Relationship Id="rId2" Type="http://schemas.openxmlformats.org/officeDocument/2006/relationships/image" Target="../media/image19.png"/><Relationship Id="rId1" Type="http://schemas.openxmlformats.org/officeDocument/2006/relationships/tags" Target="../tags/tag155.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8.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image" Target="../media/image20.png"/><Relationship Id="rId1" Type="http://schemas.openxmlformats.org/officeDocument/2006/relationships/tags" Target="../tags/tag157.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8.xml"/><Relationship Id="rId3" Type="http://schemas.openxmlformats.org/officeDocument/2006/relationships/tags" Target="../tags/tag161.xml"/><Relationship Id="rId2" Type="http://schemas.openxmlformats.org/officeDocument/2006/relationships/image" Target="../media/image21.png"/><Relationship Id="rId1" Type="http://schemas.openxmlformats.org/officeDocument/2006/relationships/tags" Target="../tags/tag160.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2.xml"/><Relationship Id="rId5" Type="http://schemas.openxmlformats.org/officeDocument/2006/relationships/tags" Target="../tags/tag164.xml"/><Relationship Id="rId4" Type="http://schemas.openxmlformats.org/officeDocument/2006/relationships/hyperlink" Target="http://www.edrawsoft.com/de/mindmaster/" TargetMode="External"/><Relationship Id="rId3" Type="http://schemas.openxmlformats.org/officeDocument/2006/relationships/tags" Target="../tags/tag163.xml"/><Relationship Id="rId2" Type="http://schemas.openxmlformats.org/officeDocument/2006/relationships/image" Target="../media/image7.png"/><Relationship Id="rId1" Type="http://schemas.openxmlformats.org/officeDocument/2006/relationships/tags" Target="../tags/tag162.xml"/></Relationships>
</file>

<file path=ppt/slides/_rels/slide2.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0" Type="http://schemas.openxmlformats.org/officeDocument/2006/relationships/notesSlide" Target="../notesSlides/notesSlide2.xml"/><Relationship Id="rId4" Type="http://schemas.openxmlformats.org/officeDocument/2006/relationships/tags" Target="../tags/tag89.xml"/><Relationship Id="rId39" Type="http://schemas.openxmlformats.org/officeDocument/2006/relationships/slideLayout" Target="../slideLayouts/slideLayout8.xml"/><Relationship Id="rId38" Type="http://schemas.openxmlformats.org/officeDocument/2006/relationships/tags" Target="../tags/tag121.xml"/><Relationship Id="rId37" Type="http://schemas.openxmlformats.org/officeDocument/2006/relationships/image" Target="../media/image10.png"/><Relationship Id="rId36" Type="http://schemas.openxmlformats.org/officeDocument/2006/relationships/tags" Target="../tags/tag120.xml"/><Relationship Id="rId35" Type="http://schemas.openxmlformats.org/officeDocument/2006/relationships/image" Target="../media/image9.png"/><Relationship Id="rId34" Type="http://schemas.openxmlformats.org/officeDocument/2006/relationships/tags" Target="../tags/tag119.xml"/><Relationship Id="rId33" Type="http://schemas.openxmlformats.org/officeDocument/2006/relationships/tags" Target="../tags/tag118.xml"/><Relationship Id="rId32" Type="http://schemas.openxmlformats.org/officeDocument/2006/relationships/tags" Target="../tags/tag117.xml"/><Relationship Id="rId31" Type="http://schemas.openxmlformats.org/officeDocument/2006/relationships/tags" Target="../tags/tag116.xml"/><Relationship Id="rId30" Type="http://schemas.openxmlformats.org/officeDocument/2006/relationships/tags" Target="../tags/tag115.xml"/><Relationship Id="rId3" Type="http://schemas.openxmlformats.org/officeDocument/2006/relationships/tags" Target="../tags/tag88.xml"/><Relationship Id="rId29" Type="http://schemas.openxmlformats.org/officeDocument/2006/relationships/tags" Target="../tags/tag114.xml"/><Relationship Id="rId28" Type="http://schemas.openxmlformats.org/officeDocument/2006/relationships/tags" Target="../tags/tag113.xml"/><Relationship Id="rId27" Type="http://schemas.openxmlformats.org/officeDocument/2006/relationships/tags" Target="../tags/tag112.xml"/><Relationship Id="rId26" Type="http://schemas.openxmlformats.org/officeDocument/2006/relationships/tags" Target="../tags/tag111.xml"/><Relationship Id="rId25" Type="http://schemas.openxmlformats.org/officeDocument/2006/relationships/tags" Target="../tags/tag110.xml"/><Relationship Id="rId24" Type="http://schemas.openxmlformats.org/officeDocument/2006/relationships/tags" Target="../tags/tag109.xml"/><Relationship Id="rId23" Type="http://schemas.openxmlformats.org/officeDocument/2006/relationships/tags" Target="../tags/tag108.xml"/><Relationship Id="rId22" Type="http://schemas.openxmlformats.org/officeDocument/2006/relationships/tags" Target="../tags/tag107.xml"/><Relationship Id="rId21" Type="http://schemas.openxmlformats.org/officeDocument/2006/relationships/tags" Target="../tags/tag106.xml"/><Relationship Id="rId20" Type="http://schemas.openxmlformats.org/officeDocument/2006/relationships/tags" Target="../tags/tag105.xml"/><Relationship Id="rId2" Type="http://schemas.openxmlformats.org/officeDocument/2006/relationships/tags" Target="../tags/tag87.xml"/><Relationship Id="rId19" Type="http://schemas.openxmlformats.org/officeDocument/2006/relationships/tags" Target="../tags/tag104.xml"/><Relationship Id="rId18" Type="http://schemas.openxmlformats.org/officeDocument/2006/relationships/tags" Target="../tags/tag103.xml"/><Relationship Id="rId17" Type="http://schemas.openxmlformats.org/officeDocument/2006/relationships/tags" Target="../tags/tag102.xml"/><Relationship Id="rId16" Type="http://schemas.openxmlformats.org/officeDocument/2006/relationships/tags" Target="../tags/tag101.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3.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9" Type="http://schemas.openxmlformats.org/officeDocument/2006/relationships/notesSlide" Target="../notesSlides/notesSlide3.xml"/><Relationship Id="rId18" Type="http://schemas.openxmlformats.org/officeDocument/2006/relationships/slideLayout" Target="../slideLayouts/slideLayout8.xml"/><Relationship Id="rId17" Type="http://schemas.openxmlformats.org/officeDocument/2006/relationships/tags" Target="../tags/tag138.xml"/><Relationship Id="rId16" Type="http://schemas.openxmlformats.org/officeDocument/2006/relationships/tags" Target="../tags/tag137.xml"/><Relationship Id="rId15" Type="http://schemas.openxmlformats.org/officeDocument/2006/relationships/tags" Target="../tags/tag136.xml"/><Relationship Id="rId14" Type="http://schemas.openxmlformats.org/officeDocument/2006/relationships/tags" Target="../tags/tag135.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tags" Target="../tags/tag12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8.xml"/><Relationship Id="rId2" Type="http://schemas.openxmlformats.org/officeDocument/2006/relationships/tags" Target="../tags/tag139.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8.xml"/><Relationship Id="rId2" Type="http://schemas.openxmlformats.org/officeDocument/2006/relationships/tags" Target="../tags/tag140.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8.xml"/><Relationship Id="rId3" Type="http://schemas.openxmlformats.org/officeDocument/2006/relationships/tags" Target="../tags/tag142.xml"/><Relationship Id="rId2" Type="http://schemas.openxmlformats.org/officeDocument/2006/relationships/image" Target="../media/image13.png"/><Relationship Id="rId1" Type="http://schemas.openxmlformats.org/officeDocument/2006/relationships/tags" Target="../tags/tag14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tags" Target="../tags/tag143.xml"/><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8.xml"/><Relationship Id="rId7" Type="http://schemas.openxmlformats.org/officeDocument/2006/relationships/tags" Target="../tags/tag14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8.xml"/><Relationship Id="rId3" Type="http://schemas.openxmlformats.org/officeDocument/2006/relationships/tags" Target="../tags/tag150.xml"/><Relationship Id="rId2" Type="http://schemas.openxmlformats.org/officeDocument/2006/relationships/image" Target="../media/image17.png"/><Relationship Id="rId1" Type="http://schemas.openxmlformats.org/officeDocument/2006/relationships/tags" Target="../tags/tag1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custDataLst>
              <p:tags r:id="rId1"/>
            </p:custDataLst>
          </p:nvPr>
        </p:nvSpPr>
        <p:spPr>
          <a:xfrm>
            <a:off x="2595880" y="1715770"/>
            <a:ext cx="7011035" cy="553720"/>
          </a:xfrm>
        </p:spPr>
        <p:txBody>
          <a:bodyPr>
            <a:noAutofit/>
          </a:bodyPr>
          <a:lstStyle/>
          <a:p>
            <a:r>
              <a:rPr lang="en-US" altLang="zh-CN" sz="1200" dirty="0">
                <a:cs typeface="Candara" panose="020E0502030303020204" charset="0"/>
              </a:rPr>
              <a:t>Cross-platform Mind Mapping Software for Windows</a:t>
            </a:r>
            <a:r>
              <a:rPr lang="de-DE" altLang="en-US" sz="1200" dirty="0">
                <a:cs typeface="Candara" panose="020E0502030303020204" charset="0"/>
              </a:rPr>
              <a:t>,</a:t>
            </a:r>
            <a:r>
              <a:rPr lang="en-US" altLang="zh-CN" sz="1200" dirty="0">
                <a:cs typeface="Candara" panose="020E0502030303020204" charset="0"/>
              </a:rPr>
              <a:t> </a:t>
            </a:r>
            <a:r>
              <a:rPr lang="en-US" altLang="zh-CN" sz="1200" dirty="0">
                <a:cs typeface="Candara" panose="020E0502030303020204" charset="0"/>
                <a:sym typeface="+mn-ea"/>
              </a:rPr>
              <a:t>Mac </a:t>
            </a:r>
            <a:r>
              <a:rPr lang="en-US" altLang="zh-CN" sz="1200" dirty="0">
                <a:cs typeface="Candara" panose="020E0502030303020204" charset="0"/>
              </a:rPr>
              <a:t>a</a:t>
            </a:r>
            <a:r>
              <a:rPr lang="en-US" altLang="zh-CN" sz="1200" dirty="0">
                <a:cs typeface="Candara" panose="020E0502030303020204" charset="0"/>
              </a:rPr>
              <a:t>nd Linux</a:t>
            </a:r>
            <a:endParaRPr lang="en-US" altLang="zh-CN" sz="1200" dirty="0">
              <a:cs typeface="Candara" panose="020E0502030303020204" charset="0"/>
            </a:endParaRPr>
          </a:p>
        </p:txBody>
      </p:sp>
      <p:sp>
        <p:nvSpPr>
          <p:cNvPr id="4" name="标题 3"/>
          <p:cNvSpPr>
            <a:spLocks noGrp="1"/>
          </p:cNvSpPr>
          <p:nvPr>
            <p:ph type="ctrTitle"/>
            <p:custDataLst>
              <p:tags r:id="rId2"/>
            </p:custDataLst>
          </p:nvPr>
        </p:nvSpPr>
        <p:spPr/>
        <p:txBody>
          <a:bodyPr>
            <a:normAutofit fontScale="90000"/>
          </a:bodyPr>
          <a:lstStyle/>
          <a:p>
            <a:r>
              <a:rPr lang="de-DE" altLang="en-US" dirty="0">
                <a:solidFill>
                  <a:schemeClr val="tx1">
                    <a:lumMod val="65000"/>
                    <a:lumOff val="35000"/>
                  </a:schemeClr>
                </a:solidFill>
              </a:rPr>
              <a:t>   </a:t>
            </a:r>
            <a:r>
              <a:rPr lang="en-US" altLang="zh-CN" dirty="0">
                <a:solidFill>
                  <a:schemeClr val="tx1">
                    <a:lumMod val="65000"/>
                    <a:lumOff val="35000"/>
                  </a:schemeClr>
                </a:solidFill>
              </a:rPr>
              <a:t>MindMaster</a:t>
            </a:r>
            <a:endParaRPr lang="en-US" altLang="zh-CN" dirty="0">
              <a:solidFill>
                <a:schemeClr val="tx1">
                  <a:lumMod val="65000"/>
                  <a:lumOff val="35000"/>
                </a:schemeClr>
              </a:solidFill>
            </a:endParaRPr>
          </a:p>
        </p:txBody>
      </p:sp>
      <p:sp>
        <p:nvSpPr>
          <p:cNvPr id="6" name="文本占位符 5"/>
          <p:cNvSpPr>
            <a:spLocks noGrp="1"/>
          </p:cNvSpPr>
          <p:nvPr>
            <p:ph type="body" sz="quarter" idx="10"/>
            <p:custDataLst>
              <p:tags r:id="rId3"/>
            </p:custDataLst>
          </p:nvPr>
        </p:nvSpPr>
        <p:spPr>
          <a:xfrm>
            <a:off x="5108575" y="2165985"/>
            <a:ext cx="2162175" cy="424180"/>
          </a:xfrm>
        </p:spPr>
        <p:txBody>
          <a:bodyPr>
            <a:noAutofit/>
          </a:bodyPr>
          <a:lstStyle/>
          <a:p>
            <a:r>
              <a:rPr lang="en-US" altLang="zh-CN" sz="1000" dirty="0">
                <a:solidFill>
                  <a:schemeClr val="tx1"/>
                </a:solidFill>
                <a:latin typeface="Candara" panose="020E0502030303020204" charset="0"/>
                <a:cs typeface="Candara" panose="020E0502030303020204" charset="0"/>
                <a:hlinkClick r:id="rId4"/>
              </a:rPr>
              <a:t>www.edrawsoft.com/mindmaster/</a:t>
            </a:r>
            <a:endParaRPr lang="en-US" altLang="zh-CN" sz="1000" dirty="0">
              <a:solidFill>
                <a:schemeClr val="tx1"/>
              </a:solidFill>
              <a:latin typeface="Candara" panose="020E0502030303020204" charset="0"/>
              <a:cs typeface="Candara" panose="020E0502030303020204" charset="0"/>
              <a:hlinkClick r:id="rId4"/>
            </a:endParaRPr>
          </a:p>
        </p:txBody>
      </p:sp>
      <p:sp>
        <p:nvSpPr>
          <p:cNvPr id="7" name="文本占位符 6"/>
          <p:cNvSpPr>
            <a:spLocks noGrp="1"/>
          </p:cNvSpPr>
          <p:nvPr>
            <p:ph type="body" sz="quarter" idx="11"/>
            <p:custDataLst>
              <p:tags r:id="rId5"/>
            </p:custDataLst>
          </p:nvPr>
        </p:nvSpPr>
        <p:spPr>
          <a:xfrm>
            <a:off x="5108575" y="2590165"/>
            <a:ext cx="2030095" cy="396240"/>
          </a:xfrm>
        </p:spPr>
        <p:txBody>
          <a:bodyPr>
            <a:normAutofit fontScale="40000"/>
          </a:bodyPr>
          <a:lstStyle/>
          <a:p>
            <a:r>
              <a:rPr lang="de-DE" altLang="zh-CN" dirty="0">
                <a:solidFill>
                  <a:schemeClr val="tx1">
                    <a:lumMod val="65000"/>
                    <a:lumOff val="35000"/>
                  </a:schemeClr>
                </a:solidFill>
              </a:rPr>
              <a:t>SHENZHEN EDRAW SOFTWARE CO.,LTD.</a:t>
            </a:r>
            <a:endParaRPr lang="de-DE" altLang="zh-CN" dirty="0">
              <a:solidFill>
                <a:schemeClr val="tx1">
                  <a:lumMod val="65000"/>
                  <a:lumOff val="35000"/>
                </a:schemeClr>
              </a:solidFill>
            </a:endParaRPr>
          </a:p>
        </p:txBody>
      </p:sp>
      <p:pic>
        <p:nvPicPr>
          <p:cNvPr id="2" name="图片 1" descr="001"/>
          <p:cNvPicPr>
            <a:picLocks noChangeAspect="1"/>
          </p:cNvPicPr>
          <p:nvPr/>
        </p:nvPicPr>
        <p:blipFill>
          <a:blip r:embed="rId6"/>
          <a:stretch>
            <a:fillRect/>
          </a:stretch>
        </p:blipFill>
        <p:spPr>
          <a:xfrm>
            <a:off x="5039995" y="2283460"/>
            <a:ext cx="188595" cy="194945"/>
          </a:xfrm>
          <a:prstGeom prst="rect">
            <a:avLst/>
          </a:prstGeom>
        </p:spPr>
      </p:pic>
      <p:pic>
        <p:nvPicPr>
          <p:cNvPr id="14" name="图片 13"/>
          <p:cNvPicPr>
            <a:picLocks noChangeAspect="1"/>
          </p:cNvPicPr>
          <p:nvPr/>
        </p:nvPicPr>
        <p:blipFill>
          <a:blip r:embed="rId7"/>
          <a:stretch>
            <a:fillRect/>
          </a:stretch>
        </p:blipFill>
        <p:spPr>
          <a:xfrm>
            <a:off x="5039995" y="2700655"/>
            <a:ext cx="188595" cy="174625"/>
          </a:xfrm>
          <a:prstGeom prst="rect">
            <a:avLst/>
          </a:prstGeom>
        </p:spPr>
      </p:pic>
      <p:pic>
        <p:nvPicPr>
          <p:cNvPr id="18" name="图片 17"/>
          <p:cNvPicPr>
            <a:picLocks noChangeAspect="1"/>
          </p:cNvPicPr>
          <p:nvPr/>
        </p:nvPicPr>
        <p:blipFill>
          <a:blip r:embed="rId8"/>
          <a:stretch>
            <a:fillRect/>
          </a:stretch>
        </p:blipFill>
        <p:spPr>
          <a:xfrm>
            <a:off x="4306570" y="4750435"/>
            <a:ext cx="1654810" cy="869950"/>
          </a:xfrm>
          <a:prstGeom prst="rect">
            <a:avLst/>
          </a:prstGeom>
        </p:spPr>
      </p:pic>
      <p:pic>
        <p:nvPicPr>
          <p:cNvPr id="8" name="图片 7" descr="128x128"/>
          <p:cNvPicPr>
            <a:picLocks noChangeAspect="1"/>
          </p:cNvPicPr>
          <p:nvPr/>
        </p:nvPicPr>
        <p:blipFill>
          <a:blip r:embed="rId9"/>
          <a:stretch>
            <a:fillRect/>
          </a:stretch>
        </p:blipFill>
        <p:spPr>
          <a:xfrm>
            <a:off x="4028440" y="819785"/>
            <a:ext cx="755015" cy="755015"/>
          </a:xfrm>
          <a:prstGeom prst="rect">
            <a:avLst/>
          </a:prstGeom>
        </p:spPr>
      </p:pic>
    </p:spTree>
    <p:custDataLst>
      <p:tags r:id="rId10"/>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custDataLst>
              <p:tags r:id="rId1"/>
            </p:custDataLst>
          </p:nvPr>
        </p:nvCxnSpPr>
        <p:spPr>
          <a:xfrm flipH="1">
            <a:off x="8391525" y="1004570"/>
            <a:ext cx="2540" cy="1047750"/>
          </a:xfrm>
          <a:prstGeom prst="line">
            <a:avLst/>
          </a:prstGeom>
          <a:ln w="19050">
            <a:solidFill>
              <a:schemeClr val="accent1">
                <a:alpha val="29000"/>
              </a:schemeClr>
            </a:solidFill>
          </a:ln>
        </p:spPr>
        <p:style>
          <a:lnRef idx="1">
            <a:schemeClr val="accent1"/>
          </a:lnRef>
          <a:fillRef idx="0">
            <a:schemeClr val="accent1"/>
          </a:fillRef>
          <a:effectRef idx="0">
            <a:schemeClr val="accent1"/>
          </a:effectRef>
          <a:fontRef idx="minor">
            <a:schemeClr val="tx1"/>
          </a:fontRef>
        </p:style>
      </p:cxnSp>
      <p:sp>
        <p:nvSpPr>
          <p:cNvPr id="13" name="内容占位符 9"/>
          <p:cNvSpPr txBox="1"/>
          <p:nvPr>
            <p:custDataLst>
              <p:tags r:id="rId2"/>
            </p:custDataLst>
          </p:nvPr>
        </p:nvSpPr>
        <p:spPr>
          <a:xfrm>
            <a:off x="414655" y="1035050"/>
            <a:ext cx="7715250" cy="1080135"/>
          </a:xfrm>
          <a:prstGeom prst="rect">
            <a:avLst/>
          </a:prstGeom>
        </p:spPr>
        <p:txBody>
          <a:bodyPr wrap="square"/>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80000"/>
              </a:lnSpc>
              <a:spcBef>
                <a:spcPts val="0"/>
              </a:spcBef>
              <a:buNone/>
            </a:pPr>
            <a:r>
              <a:rPr lang="zh-CN" altLang="en-US"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rPr>
              <a:t>The following picture shows a daily planning mind map. </a:t>
            </a:r>
            <a:r>
              <a:rPr lang="en-US" altLang="zh-CN"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rPr>
              <a:t>Based on this</a:t>
            </a:r>
            <a:r>
              <a:rPr lang="zh-CN" altLang="en-US"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rPr>
              <a:t> mind map, you can gradually cultivate good habits in life </a:t>
            </a:r>
            <a:r>
              <a:rPr lang="en-US" altLang="zh-CN"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rPr>
              <a:t>to </a:t>
            </a:r>
            <a:r>
              <a:rPr lang="zh-CN" altLang="en-US"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rPr>
              <a:t>promote physical and mental health, </a:t>
            </a:r>
            <a:r>
              <a:rPr lang="en-US" altLang="zh-CN"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rPr>
              <a:t>and </a:t>
            </a:r>
            <a:r>
              <a:rPr lang="zh-CN" altLang="en-US"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rPr>
              <a:t>ease </a:t>
            </a:r>
            <a:r>
              <a:rPr lang="en-US" altLang="zh-CN"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rPr>
              <a:t>your</a:t>
            </a:r>
            <a:r>
              <a:rPr lang="zh-CN" altLang="en-US"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rPr>
              <a:t> pressure </a:t>
            </a:r>
            <a:r>
              <a:rPr lang="en-US" altLang="zh-CN"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rPr>
              <a:t>etc</a:t>
            </a:r>
            <a:r>
              <a:rPr lang="zh-CN" altLang="en-US"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rPr>
              <a:t>.</a:t>
            </a:r>
            <a:endParaRPr lang="zh-CN" altLang="en-US"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endParaRPr>
          </a:p>
          <a:p>
            <a:pPr marL="0" indent="0">
              <a:lnSpc>
                <a:spcPct val="180000"/>
              </a:lnSpc>
              <a:spcBef>
                <a:spcPts val="0"/>
              </a:spcBef>
              <a:buNone/>
            </a:pPr>
            <a:endParaRPr lang="zh-CN" altLang="en-US"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endParaRPr>
          </a:p>
        </p:txBody>
      </p:sp>
      <p:sp>
        <p:nvSpPr>
          <p:cNvPr id="7" name="内容占位符 9"/>
          <p:cNvSpPr txBox="1"/>
          <p:nvPr>
            <p:custDataLst>
              <p:tags r:id="rId3"/>
            </p:custDataLst>
          </p:nvPr>
        </p:nvSpPr>
        <p:spPr>
          <a:xfrm>
            <a:off x="8451850" y="1003935"/>
            <a:ext cx="3649345" cy="1110615"/>
          </a:xfrm>
          <a:prstGeom prst="rect">
            <a:avLst/>
          </a:prstGeom>
        </p:spPr>
        <p:txBody>
          <a:bodyPr wrap="square"/>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80000"/>
              </a:lnSpc>
              <a:spcBef>
                <a:spcPts val="0"/>
              </a:spcBef>
              <a:buNone/>
            </a:pPr>
            <a:r>
              <a:rPr lang="en-US" altLang="zh-CN"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rPr>
              <a:t>From here users can check out their current mind map in the Outline View mode, then export to word, pdf or excel.</a:t>
            </a:r>
            <a:endParaRPr lang="en-US" altLang="zh-CN"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endParaRPr>
          </a:p>
        </p:txBody>
      </p:sp>
      <p:pic>
        <p:nvPicPr>
          <p:cNvPr id="6" name="图片 5"/>
          <p:cNvPicPr>
            <a:picLocks noChangeAspect="1"/>
          </p:cNvPicPr>
          <p:nvPr/>
        </p:nvPicPr>
        <p:blipFill>
          <a:blip r:embed="rId4"/>
          <a:stretch>
            <a:fillRect/>
          </a:stretch>
        </p:blipFill>
        <p:spPr>
          <a:xfrm>
            <a:off x="414655" y="1852295"/>
            <a:ext cx="11229975" cy="4524375"/>
          </a:xfrm>
          <a:prstGeom prst="rect">
            <a:avLst/>
          </a:prstGeom>
        </p:spPr>
      </p:pic>
      <p:sp>
        <p:nvSpPr>
          <p:cNvPr id="9" name="矩形 8"/>
          <p:cNvSpPr/>
          <p:nvPr/>
        </p:nvSpPr>
        <p:spPr>
          <a:xfrm>
            <a:off x="2821940" y="274955"/>
            <a:ext cx="4839970" cy="387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n>
                <a:solidFill>
                  <a:schemeClr val="accent1"/>
                </a:solidFill>
              </a:ln>
            </a:endParaRPr>
          </a:p>
        </p:txBody>
      </p:sp>
      <p:sp>
        <p:nvSpPr>
          <p:cNvPr id="10" name="文本框 9"/>
          <p:cNvSpPr txBox="1"/>
          <p:nvPr/>
        </p:nvSpPr>
        <p:spPr>
          <a:xfrm>
            <a:off x="2853690" y="257175"/>
            <a:ext cx="4775835" cy="368300"/>
          </a:xfrm>
          <a:prstGeom prst="rect">
            <a:avLst/>
          </a:prstGeom>
          <a:noFill/>
        </p:spPr>
        <p:txBody>
          <a:bodyPr wrap="square" rtlCol="0">
            <a:spAutoFit/>
          </a:bodyPr>
          <a:p>
            <a:pPr algn="ctr"/>
            <a:r>
              <a:rPr lang="en-US" altLang="zh-CN">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ndara" panose="020E0502030303020204" charset="0"/>
              </a:rPr>
              <a:t>Outline View</a:t>
            </a:r>
            <a:endParaRPr lang="en-US" altLang="zh-CN">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ndara" panose="020E0502030303020204" charset="0"/>
            </a:endParaRPr>
          </a:p>
        </p:txBody>
      </p:sp>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9"/>
          <p:cNvSpPr txBox="1"/>
          <p:nvPr>
            <p:custDataLst>
              <p:tags r:id="rId1"/>
            </p:custDataLst>
          </p:nvPr>
        </p:nvSpPr>
        <p:spPr>
          <a:xfrm>
            <a:off x="433070" y="1106170"/>
            <a:ext cx="3477260" cy="4646295"/>
          </a:xfrm>
          <a:prstGeom prst="rect">
            <a:avLst/>
          </a:prstGeom>
        </p:spPr>
        <p:txBody>
          <a:bodyPr wrap="square"/>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80000"/>
              </a:lnSpc>
              <a:spcBef>
                <a:spcPts val="0"/>
              </a:spcBef>
              <a:buNone/>
            </a:pPr>
            <a:r>
              <a:rPr lang="en-US" altLang="zh-CN"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rPr>
              <a:t>In MindMaster, users can not only use mind maps for project planning, but also record and assign tasks in the taskbar, and finally use Gantt charts for project management.            </a:t>
            </a:r>
            <a:endParaRPr lang="en-US" altLang="zh-CN"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endParaRPr>
          </a:p>
          <a:p>
            <a:pPr marL="0" indent="0">
              <a:lnSpc>
                <a:spcPct val="180000"/>
              </a:lnSpc>
              <a:spcBef>
                <a:spcPts val="0"/>
              </a:spcBef>
              <a:buNone/>
            </a:pPr>
            <a:r>
              <a:rPr lang="en-US" altLang="zh-CN"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rPr>
              <a:t>In the taskbar, you can enter resources, priorities, start and end dates, and task processes.            </a:t>
            </a:r>
            <a:endParaRPr lang="en-US" altLang="zh-CN"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endParaRPr>
          </a:p>
          <a:p>
            <a:pPr marL="0" indent="0">
              <a:lnSpc>
                <a:spcPct val="180000"/>
              </a:lnSpc>
              <a:spcBef>
                <a:spcPts val="0"/>
              </a:spcBef>
              <a:buNone/>
            </a:pPr>
            <a:r>
              <a:rPr lang="en-US" altLang="zh-CN"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rPr>
              <a:t>Next, you can create a Gantt chart within one click to edit and modify the task information in your Gantt chart.</a:t>
            </a:r>
            <a:endParaRPr lang="en-US" altLang="zh-CN"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endParaRPr>
          </a:p>
          <a:p>
            <a:pPr marL="0" indent="0">
              <a:lnSpc>
                <a:spcPct val="180000"/>
              </a:lnSpc>
              <a:spcBef>
                <a:spcPts val="0"/>
              </a:spcBef>
              <a:buNone/>
            </a:pPr>
            <a:endParaRPr lang="zh-CN" altLang="en-US"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endParaRPr>
          </a:p>
          <a:p>
            <a:pPr marL="0" indent="0">
              <a:lnSpc>
                <a:spcPct val="180000"/>
              </a:lnSpc>
              <a:spcBef>
                <a:spcPts val="0"/>
              </a:spcBef>
              <a:buNone/>
            </a:pPr>
            <a:endParaRPr lang="zh-CN" altLang="en-US"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endParaRPr>
          </a:p>
          <a:p>
            <a:pPr marL="0" indent="0">
              <a:lnSpc>
                <a:spcPct val="180000"/>
              </a:lnSpc>
              <a:spcBef>
                <a:spcPts val="0"/>
              </a:spcBef>
              <a:buNone/>
            </a:pPr>
            <a:endParaRPr lang="en-US" altLang="zh-CN"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endParaRPr>
          </a:p>
        </p:txBody>
      </p:sp>
      <p:pic>
        <p:nvPicPr>
          <p:cNvPr id="3" name="图片 2"/>
          <p:cNvPicPr>
            <a:picLocks noChangeAspect="1"/>
          </p:cNvPicPr>
          <p:nvPr/>
        </p:nvPicPr>
        <p:blipFill>
          <a:blip r:embed="rId2"/>
          <a:stretch>
            <a:fillRect/>
          </a:stretch>
        </p:blipFill>
        <p:spPr>
          <a:xfrm>
            <a:off x="4152900" y="1106170"/>
            <a:ext cx="7620000" cy="5124450"/>
          </a:xfrm>
          <a:prstGeom prst="rect">
            <a:avLst/>
          </a:prstGeom>
        </p:spPr>
      </p:pic>
      <p:sp>
        <p:nvSpPr>
          <p:cNvPr id="9" name="矩形 8"/>
          <p:cNvSpPr/>
          <p:nvPr/>
        </p:nvSpPr>
        <p:spPr>
          <a:xfrm>
            <a:off x="3602990" y="303530"/>
            <a:ext cx="4839970" cy="387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n>
                <a:solidFill>
                  <a:schemeClr val="accent1"/>
                </a:solidFill>
              </a:ln>
            </a:endParaRPr>
          </a:p>
        </p:txBody>
      </p:sp>
      <p:sp>
        <p:nvSpPr>
          <p:cNvPr id="5" name="文本框 4"/>
          <p:cNvSpPr txBox="1"/>
          <p:nvPr/>
        </p:nvSpPr>
        <p:spPr>
          <a:xfrm>
            <a:off x="3648075" y="304165"/>
            <a:ext cx="4775835" cy="368300"/>
          </a:xfrm>
          <a:prstGeom prst="rect">
            <a:avLst/>
          </a:prstGeom>
          <a:noFill/>
        </p:spPr>
        <p:txBody>
          <a:bodyPr wrap="square" rtlCol="0">
            <a:spAutoFit/>
          </a:bodyPr>
          <a:p>
            <a:pPr algn="ctr"/>
            <a:r>
              <a:rPr lang="en-US" altLang="zh-CN">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ndara" panose="020E0502030303020204" charset="0"/>
              </a:rPr>
              <a:t>Use Gantt Chart for Project Management</a:t>
            </a:r>
            <a:endParaRPr lang="en-US" altLang="zh-CN">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ndara" panose="020E0502030303020204" charset="0"/>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文本框 148"/>
          <p:cNvSpPr txBox="1"/>
          <p:nvPr>
            <p:custDataLst>
              <p:tags r:id="rId1"/>
            </p:custDataLst>
          </p:nvPr>
        </p:nvSpPr>
        <p:spPr>
          <a:xfrm>
            <a:off x="1489710" y="1082040"/>
            <a:ext cx="9214485" cy="714375"/>
          </a:xfrm>
          <a:prstGeom prst="rect">
            <a:avLst/>
          </a:prstGeom>
          <a:noFill/>
          <a:ln>
            <a:noFill/>
          </a:ln>
        </p:spPr>
        <p:txBody>
          <a:bodyPr wrap="square" lIns="91440" tIns="45720" rIns="91440" bIns="45720" anchor="ctr" anchorCtr="0"/>
          <a:p>
            <a:pPr indent="0">
              <a:lnSpc>
                <a:spcPct val="150000"/>
              </a:lnSpc>
              <a:buSzPct val="25000"/>
              <a:buFont typeface="Wingdings" panose="05000000000000000000" charset="0"/>
              <a:buNone/>
            </a:pPr>
            <a:r>
              <a:rPr lang="en-US" altLang="zh-CN" sz="1200" dirty="0">
                <a:latin typeface="Candara" panose="020E0502030303020204" charset="0"/>
                <a:ea typeface="微软雅黑" panose="020B0503020204020204" pitchFamily="34" charset="-122"/>
                <a:cs typeface="Candara" panose="020E0502030303020204" charset="0"/>
              </a:rPr>
              <a:t>You can share your mind maps on SNS platforms, or export to Graphic formats (BMP, JPEG, PNG, and GIF etc.), </a:t>
            </a:r>
            <a:r>
              <a:rPr lang="de-DE" altLang="en-US" sz="1200" dirty="0">
                <a:latin typeface="Candara" panose="020E0502030303020204" charset="0"/>
                <a:ea typeface="微软雅黑" panose="020B0503020204020204" pitchFamily="34" charset="-122"/>
                <a:cs typeface="Candara" panose="020E0502030303020204" charset="0"/>
                <a:sym typeface="+mn-ea"/>
              </a:rPr>
              <a:t>PDF, PS, EPS, Office (Word, PowerPoint, Excel), Html, SVG</a:t>
            </a:r>
            <a:r>
              <a:rPr lang="en-US" altLang="de-DE" sz="1200" dirty="0">
                <a:latin typeface="Candara" panose="020E0502030303020204" charset="0"/>
                <a:ea typeface="微软雅黑" panose="020B0503020204020204" pitchFamily="34" charset="-122"/>
                <a:cs typeface="Candara" panose="020E0502030303020204" charset="0"/>
                <a:sym typeface="+mn-ea"/>
              </a:rPr>
              <a:t>,</a:t>
            </a:r>
            <a:r>
              <a:rPr lang="de-DE" altLang="en-US" sz="1200" dirty="0">
                <a:latin typeface="Candara" panose="020E0502030303020204" charset="0"/>
                <a:ea typeface="微软雅黑" panose="020B0503020204020204" pitchFamily="34" charset="-122"/>
                <a:cs typeface="Candara" panose="020E0502030303020204" charset="0"/>
                <a:sym typeface="+mn-ea"/>
              </a:rPr>
              <a:t> MindManager. </a:t>
            </a:r>
            <a:endParaRPr lang="zh-CN" altLang="de-DE" sz="1200" dirty="0">
              <a:latin typeface="Candara" panose="020E0502030303020204" charset="0"/>
              <a:ea typeface="微软雅黑" panose="020B0503020204020204" pitchFamily="34" charset="-122"/>
              <a:cs typeface="Candara" panose="020E0502030303020204" charset="0"/>
            </a:endParaRPr>
          </a:p>
        </p:txBody>
      </p:sp>
      <p:sp>
        <p:nvSpPr>
          <p:cNvPr id="9" name="矩形 8"/>
          <p:cNvSpPr/>
          <p:nvPr/>
        </p:nvSpPr>
        <p:spPr>
          <a:xfrm>
            <a:off x="3348990" y="313055"/>
            <a:ext cx="4839970" cy="387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n>
                <a:solidFill>
                  <a:schemeClr val="accent1"/>
                </a:solidFill>
              </a:ln>
            </a:endParaRPr>
          </a:p>
        </p:txBody>
      </p:sp>
      <p:sp>
        <p:nvSpPr>
          <p:cNvPr id="10" name="文本框 9"/>
          <p:cNvSpPr txBox="1"/>
          <p:nvPr/>
        </p:nvSpPr>
        <p:spPr>
          <a:xfrm>
            <a:off x="3380740" y="295275"/>
            <a:ext cx="4775835" cy="368300"/>
          </a:xfrm>
          <a:prstGeom prst="rect">
            <a:avLst/>
          </a:prstGeom>
          <a:noFill/>
        </p:spPr>
        <p:txBody>
          <a:bodyPr wrap="square" rtlCol="0">
            <a:spAutoFit/>
          </a:bodyPr>
          <a:p>
            <a:pPr algn="ctr"/>
            <a:r>
              <a:rPr lang="en-US" altLang="zh-CN">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ndara" panose="020E0502030303020204" charset="0"/>
              </a:rPr>
              <a:t>Export to Various Format</a:t>
            </a:r>
            <a:endParaRPr lang="en-US" altLang="zh-CN">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ndara" panose="020E0502030303020204" charset="0"/>
            </a:endParaRPr>
          </a:p>
        </p:txBody>
      </p:sp>
      <p:pic>
        <p:nvPicPr>
          <p:cNvPr id="4" name="图片 3"/>
          <p:cNvPicPr>
            <a:picLocks noChangeAspect="1"/>
          </p:cNvPicPr>
          <p:nvPr/>
        </p:nvPicPr>
        <p:blipFill>
          <a:blip r:embed="rId2"/>
          <a:stretch>
            <a:fillRect/>
          </a:stretch>
        </p:blipFill>
        <p:spPr>
          <a:xfrm>
            <a:off x="1066800" y="2019300"/>
            <a:ext cx="10306050" cy="3219450"/>
          </a:xfrm>
          <a:prstGeom prst="rect">
            <a:avLst/>
          </a:prstGeom>
        </p:spPr>
      </p:pic>
      <p:cxnSp>
        <p:nvCxnSpPr>
          <p:cNvPr id="148" name="直接连接符 147"/>
          <p:cNvCxnSpPr/>
          <p:nvPr>
            <p:custDataLst>
              <p:tags r:id="rId3"/>
            </p:custDataLst>
          </p:nvPr>
        </p:nvCxnSpPr>
        <p:spPr>
          <a:xfrm>
            <a:off x="706710" y="6113634"/>
            <a:ext cx="10779488" cy="0"/>
          </a:xfrm>
          <a:prstGeom prst="line">
            <a:avLst/>
          </a:prstGeom>
          <a:ln w="3175" cap="rnd">
            <a:solidFill>
              <a:schemeClr val="tx1">
                <a:lumMod val="75000"/>
                <a:lumOff val="2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custDataLst>
              <p:tags r:id="rId1"/>
            </p:custDataLst>
          </p:nvPr>
        </p:nvSpPr>
        <p:spPr>
          <a:xfrm>
            <a:off x="207010" y="1661795"/>
            <a:ext cx="3103880" cy="4777105"/>
          </a:xfrm>
          <a:prstGeom prst="rect">
            <a:avLst/>
          </a:prstGeom>
        </p:spPr>
        <p:txBody>
          <a:bodyPr vert="horz" lIns="91440" tIns="45720" rIns="91440" bIns="4680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80000"/>
              </a:lnSpc>
              <a:spcBef>
                <a:spcPts val="0"/>
              </a:spcBef>
              <a:buNone/>
            </a:pPr>
            <a:r>
              <a:rPr lang="en-US" altLang="zh-CN" sz="1200" dirty="0">
                <a:solidFill>
                  <a:schemeClr val="tx1">
                    <a:lumMod val="85000"/>
                    <a:lumOff val="15000"/>
                  </a:schemeClr>
                </a:solidFill>
                <a:latin typeface="Candara" panose="020E0502030303020204" charset="0"/>
                <a:cs typeface="Candara" panose="020E0502030303020204" charset="0"/>
              </a:rPr>
              <a:t>The main purpose of the community is "Sharing and Acquiring", which means to share the mind maps based on your knowledge and ideas, and to obtain the mind maps that solve your urgent problems.  Users are free to upload any excellent templates at any time, with a wide range of fields and topics in different industries. </a:t>
            </a:r>
            <a:br>
              <a:rPr lang="en-US" altLang="zh-CN" sz="1200" dirty="0">
                <a:solidFill>
                  <a:schemeClr val="tx1">
                    <a:lumMod val="85000"/>
                    <a:lumOff val="15000"/>
                  </a:schemeClr>
                </a:solidFill>
                <a:latin typeface="Candara" panose="020E0502030303020204" charset="0"/>
                <a:cs typeface="Candara" panose="020E0502030303020204" charset="0"/>
              </a:rPr>
            </a:br>
            <a:endParaRPr lang="en-US" altLang="zh-CN" sz="1200" dirty="0">
              <a:solidFill>
                <a:schemeClr val="tx1">
                  <a:lumMod val="85000"/>
                  <a:lumOff val="15000"/>
                </a:schemeClr>
              </a:solidFill>
              <a:latin typeface="Candara" panose="020E0502030303020204" charset="0"/>
              <a:cs typeface="Candara" panose="020E0502030303020204" charset="0"/>
            </a:endParaRPr>
          </a:p>
        </p:txBody>
      </p:sp>
      <p:pic>
        <p:nvPicPr>
          <p:cNvPr id="8" name="图片 7"/>
          <p:cNvPicPr>
            <a:picLocks noChangeAspect="1"/>
          </p:cNvPicPr>
          <p:nvPr/>
        </p:nvPicPr>
        <p:blipFill>
          <a:blip r:embed="rId2"/>
          <a:stretch>
            <a:fillRect/>
          </a:stretch>
        </p:blipFill>
        <p:spPr>
          <a:xfrm>
            <a:off x="3339465" y="838200"/>
            <a:ext cx="8591550" cy="5600700"/>
          </a:xfrm>
          <a:prstGeom prst="rect">
            <a:avLst/>
          </a:prstGeom>
        </p:spPr>
      </p:pic>
      <p:sp>
        <p:nvSpPr>
          <p:cNvPr id="9" name="矩形 8"/>
          <p:cNvSpPr/>
          <p:nvPr/>
        </p:nvSpPr>
        <p:spPr>
          <a:xfrm>
            <a:off x="186690" y="1103630"/>
            <a:ext cx="3077210" cy="387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n>
                <a:solidFill>
                  <a:schemeClr val="accent1"/>
                </a:solidFill>
              </a:ln>
            </a:endParaRPr>
          </a:p>
        </p:txBody>
      </p:sp>
      <p:sp>
        <p:nvSpPr>
          <p:cNvPr id="10" name="文本框 9"/>
          <p:cNvSpPr txBox="1"/>
          <p:nvPr/>
        </p:nvSpPr>
        <p:spPr>
          <a:xfrm>
            <a:off x="220345" y="1085850"/>
            <a:ext cx="3037205" cy="368300"/>
          </a:xfrm>
          <a:prstGeom prst="rect">
            <a:avLst/>
          </a:prstGeom>
          <a:noFill/>
        </p:spPr>
        <p:txBody>
          <a:bodyPr wrap="square" rtlCol="0">
            <a:spAutoFit/>
          </a:bodyPr>
          <a:p>
            <a:pPr algn="ctr"/>
            <a:r>
              <a:rPr lang="en-US" altLang="zh-CN">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ndara" panose="020E0502030303020204" charset="0"/>
              </a:rPr>
              <a:t>MindMaster Community</a:t>
            </a:r>
            <a:endParaRPr lang="en-US" altLang="zh-CN">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ndara" panose="020E0502030303020204" charset="0"/>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a:xfrm>
            <a:off x="2245360" y="4168775"/>
            <a:ext cx="7702550" cy="1020445"/>
          </a:xfrm>
        </p:spPr>
        <p:txBody>
          <a:bodyPr>
            <a:noAutofit/>
          </a:bodyPr>
          <a:lstStyle/>
          <a:p>
            <a:r>
              <a:rPr lang="en-US" altLang="zh-CN" sz="3600" i="1" dirty="0"/>
              <a:t>Thanks for Your Time</a:t>
            </a:r>
            <a:r>
              <a:rPr lang="zh-CN" altLang="de-DE" sz="3600" i="1" dirty="0"/>
              <a:t>！</a:t>
            </a:r>
            <a:endParaRPr lang="zh-CN" altLang="de-DE" sz="3600" i="1" dirty="0"/>
          </a:p>
        </p:txBody>
      </p:sp>
      <p:pic>
        <p:nvPicPr>
          <p:cNvPr id="18" name="图片 17"/>
          <p:cNvPicPr>
            <a:picLocks noChangeAspect="1"/>
          </p:cNvPicPr>
          <p:nvPr/>
        </p:nvPicPr>
        <p:blipFill>
          <a:blip r:embed="rId2"/>
          <a:stretch>
            <a:fillRect/>
          </a:stretch>
        </p:blipFill>
        <p:spPr>
          <a:xfrm>
            <a:off x="4325620" y="2169160"/>
            <a:ext cx="1654810" cy="869950"/>
          </a:xfrm>
          <a:prstGeom prst="rect">
            <a:avLst/>
          </a:prstGeom>
        </p:spPr>
      </p:pic>
      <p:sp>
        <p:nvSpPr>
          <p:cNvPr id="6" name="文本占位符 5"/>
          <p:cNvSpPr>
            <a:spLocks noGrp="1"/>
          </p:cNvSpPr>
          <p:nvPr>
            <p:ph type="body" sz="quarter" idx="10"/>
            <p:custDataLst>
              <p:tags r:id="rId3"/>
            </p:custDataLst>
          </p:nvPr>
        </p:nvSpPr>
        <p:spPr>
          <a:xfrm>
            <a:off x="3712845" y="5353050"/>
            <a:ext cx="4686935" cy="424180"/>
          </a:xfrm>
        </p:spPr>
        <p:txBody>
          <a:bodyPr>
            <a:noAutofit/>
          </a:bodyPr>
          <a:p>
            <a:r>
              <a:rPr lang="en-US" altLang="zh-CN" sz="2000" dirty="0">
                <a:ln/>
                <a:solidFill>
                  <a:schemeClr val="accent1"/>
                </a:solidFill>
                <a:effectLst>
                  <a:outerShdw blurRad="38100" dist="25400" dir="5400000" algn="ctr" rotWithShape="0">
                    <a:srgbClr val="6E747A">
                      <a:alpha val="43000"/>
                    </a:srgbClr>
                  </a:outerShdw>
                </a:effectLst>
                <a:latin typeface="Candara" panose="020E0502030303020204" charset="0"/>
                <a:cs typeface="Candara" panose="020E0502030303020204" charset="0"/>
                <a:hlinkClick r:id="rId4"/>
              </a:rPr>
              <a:t>www.edrawsoft.com/mindmaster/</a:t>
            </a:r>
            <a:endParaRPr lang="en-US" altLang="zh-CN" sz="2000" dirty="0">
              <a:ln/>
              <a:solidFill>
                <a:schemeClr val="accent1"/>
              </a:solidFill>
              <a:effectLst>
                <a:outerShdw blurRad="38100" dist="25400" dir="5400000" algn="ctr" rotWithShape="0">
                  <a:srgbClr val="6E747A">
                    <a:alpha val="43000"/>
                  </a:srgbClr>
                </a:outerShdw>
              </a:effectLst>
              <a:latin typeface="Candara" panose="020E0502030303020204" charset="0"/>
              <a:cs typeface="Candara" panose="020E0502030303020204" charset="0"/>
              <a:hlinkClick r:id="rId4"/>
            </a:endParaRPr>
          </a:p>
        </p:txBody>
      </p:sp>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圆角矩形 187"/>
          <p:cNvSpPr/>
          <p:nvPr>
            <p:custDataLst>
              <p:tags r:id="rId1"/>
            </p:custDataLst>
          </p:nvPr>
        </p:nvSpPr>
        <p:spPr bwMode="auto">
          <a:xfrm>
            <a:off x="6319520" y="1186815"/>
            <a:ext cx="4546600" cy="414020"/>
          </a:xfrm>
          <a:prstGeom prst="roundRect">
            <a:avLst/>
          </a:prstGeom>
          <a:noFill/>
          <a:ln w="9525">
            <a:solidFill>
              <a:schemeClr val="bg1">
                <a:lumMod val="75000"/>
              </a:schemeClr>
            </a:solidFill>
            <a:round/>
          </a:ln>
        </p:spPr>
        <p:txBody>
          <a:bodyPr rot="0" spcFirstLastPara="0" vert="horz" wrap="square" lIns="91440" tIns="45720" rIns="91440" bIns="45720" anchor="ctr" anchorCtr="0" forceAA="0" compatLnSpc="1">
            <a:normAutofit/>
          </a:bodyPr>
          <a:p>
            <a:pPr algn="r">
              <a:lnSpc>
                <a:spcPct val="130000"/>
              </a:lnSpc>
            </a:pPr>
            <a:endParaRPr lang="en-US" altLang="zh-CN" sz="1100" dirty="0">
              <a:latin typeface="微软雅黑" panose="020B0503020204020204" pitchFamily="34" charset="-122"/>
              <a:ea typeface="微软雅黑" panose="020B0503020204020204" pitchFamily="34" charset="-122"/>
            </a:endParaRPr>
          </a:p>
        </p:txBody>
      </p:sp>
      <p:sp>
        <p:nvSpPr>
          <p:cNvPr id="189" name="梯形 188"/>
          <p:cNvSpPr/>
          <p:nvPr>
            <p:custDataLst>
              <p:tags r:id="rId2"/>
            </p:custDataLst>
          </p:nvPr>
        </p:nvSpPr>
        <p:spPr bwMode="auto">
          <a:xfrm flipV="1">
            <a:off x="6513195" y="1600835"/>
            <a:ext cx="773430" cy="69215"/>
          </a:xfrm>
          <a:prstGeom prst="trapezoid">
            <a:avLst>
              <a:gd name="adj" fmla="val 154634"/>
            </a:avLst>
          </a:prstGeom>
          <a:solidFill>
            <a:schemeClr val="bg1">
              <a:lumMod val="65000"/>
            </a:schemeClr>
          </a:solidFill>
          <a:ln w="19050">
            <a:noFill/>
            <a:round/>
          </a:ln>
        </p:spPr>
        <p:txBody>
          <a:bodyPr wrap="square" lIns="91440" tIns="45720" rIns="91440" bIns="45720" anchor="ctr">
            <a:normAutofit fontScale="25000" lnSpcReduction="20000"/>
          </a:bodyPr>
          <a:p>
            <a:pPr algn="ctr"/>
            <a:endParaRPr dirty="0">
              <a:latin typeface="微软雅黑" panose="020B0503020204020204" pitchFamily="34" charset="-122"/>
            </a:endParaRPr>
          </a:p>
        </p:txBody>
      </p:sp>
      <p:sp>
        <p:nvSpPr>
          <p:cNvPr id="190" name="梯形 189"/>
          <p:cNvSpPr/>
          <p:nvPr>
            <p:custDataLst>
              <p:tags r:id="rId3"/>
            </p:custDataLst>
          </p:nvPr>
        </p:nvSpPr>
        <p:spPr bwMode="auto">
          <a:xfrm>
            <a:off x="6513195" y="1117600"/>
            <a:ext cx="773430" cy="69215"/>
          </a:xfrm>
          <a:prstGeom prst="trapezoid">
            <a:avLst>
              <a:gd name="adj" fmla="val 154634"/>
            </a:avLst>
          </a:prstGeom>
          <a:solidFill>
            <a:schemeClr val="bg1">
              <a:lumMod val="65000"/>
            </a:schemeClr>
          </a:solidFill>
          <a:ln w="19050">
            <a:noFill/>
            <a:round/>
          </a:ln>
        </p:spPr>
        <p:txBody>
          <a:bodyPr wrap="square" lIns="91440" tIns="45720" rIns="91440" bIns="45720" anchor="ctr">
            <a:normAutofit fontScale="25000" lnSpcReduction="20000"/>
          </a:bodyPr>
          <a:p>
            <a:pPr algn="ctr"/>
            <a:endParaRPr dirty="0">
              <a:latin typeface="微软雅黑" panose="020B0503020204020204" pitchFamily="34" charset="-122"/>
            </a:endParaRPr>
          </a:p>
        </p:txBody>
      </p:sp>
      <p:sp>
        <p:nvSpPr>
          <p:cNvPr id="191" name="矩形 190"/>
          <p:cNvSpPr/>
          <p:nvPr>
            <p:custDataLst>
              <p:tags r:id="rId4"/>
            </p:custDataLst>
          </p:nvPr>
        </p:nvSpPr>
        <p:spPr bwMode="auto">
          <a:xfrm>
            <a:off x="6623685" y="1117600"/>
            <a:ext cx="552450" cy="552450"/>
          </a:xfrm>
          <a:prstGeom prst="rect">
            <a:avLst/>
          </a:prstGeom>
          <a:solidFill>
            <a:schemeClr val="bg1">
              <a:lumMod val="95000"/>
            </a:schemeClr>
          </a:solidFill>
          <a:ln w="19050">
            <a:noFill/>
            <a:round/>
          </a:ln>
        </p:spPr>
        <p:txBody>
          <a:bodyPr rot="0" spcFirstLastPara="0" vert="horz" wrap="square" lIns="91440" tIns="45720" rIns="91440" bIns="45720" anchor="ctr" anchorCtr="1" forceAA="0" compatLnSpc="1">
            <a:normAutofit/>
          </a:bodyPr>
          <a:p>
            <a:pPr algn="ctr"/>
            <a:r>
              <a:rPr lang="en-US" altLang="zh-CN" sz="2000" dirty="0">
                <a:solidFill>
                  <a:schemeClr val="accent2"/>
                </a:solidFill>
                <a:latin typeface="Impact" panose="020B0806030902050204" pitchFamily="34" charset="0"/>
                <a:ea typeface="微软雅黑" panose="020B0503020204020204" pitchFamily="34" charset="-122"/>
              </a:rPr>
              <a:t>01</a:t>
            </a:r>
            <a:endParaRPr lang="en-US" altLang="zh-CN" sz="2000" dirty="0">
              <a:solidFill>
                <a:schemeClr val="accent2"/>
              </a:solidFill>
              <a:latin typeface="Impact" panose="020B0806030902050204" pitchFamily="34" charset="0"/>
              <a:ea typeface="微软雅黑" panose="020B0503020204020204" pitchFamily="34" charset="-122"/>
            </a:endParaRPr>
          </a:p>
        </p:txBody>
      </p:sp>
      <p:sp>
        <p:nvSpPr>
          <p:cNvPr id="192" name="圆角矩形 191"/>
          <p:cNvSpPr/>
          <p:nvPr>
            <p:custDataLst>
              <p:tags r:id="rId5"/>
            </p:custDataLst>
          </p:nvPr>
        </p:nvSpPr>
        <p:spPr bwMode="auto">
          <a:xfrm>
            <a:off x="6319520" y="1972945"/>
            <a:ext cx="4546600" cy="414020"/>
          </a:xfrm>
          <a:prstGeom prst="roundRect">
            <a:avLst/>
          </a:prstGeom>
          <a:noFill/>
          <a:ln w="9525">
            <a:solidFill>
              <a:schemeClr val="bg1">
                <a:lumMod val="75000"/>
              </a:schemeClr>
            </a:solidFill>
            <a:round/>
          </a:ln>
        </p:spPr>
        <p:txBody>
          <a:bodyPr rot="0" spcFirstLastPara="0" vert="horz" wrap="square" lIns="91440" tIns="45720" rIns="91440" bIns="45720" anchor="ctr" anchorCtr="0" forceAA="0" compatLnSpc="1">
            <a:normAutofit/>
          </a:bodyPr>
          <a:p>
            <a:pPr algn="r">
              <a:lnSpc>
                <a:spcPct val="130000"/>
              </a:lnSpc>
            </a:pPr>
            <a:endParaRPr lang="en-US" altLang="zh-CN" sz="1100" dirty="0">
              <a:latin typeface="微软雅黑" panose="020B0503020204020204" pitchFamily="34" charset="-122"/>
              <a:ea typeface="微软雅黑" panose="020B0503020204020204" pitchFamily="34" charset="-122"/>
            </a:endParaRPr>
          </a:p>
        </p:txBody>
      </p:sp>
      <p:sp>
        <p:nvSpPr>
          <p:cNvPr id="193" name="梯形 192"/>
          <p:cNvSpPr/>
          <p:nvPr>
            <p:custDataLst>
              <p:tags r:id="rId6"/>
            </p:custDataLst>
          </p:nvPr>
        </p:nvSpPr>
        <p:spPr bwMode="auto">
          <a:xfrm flipV="1">
            <a:off x="6513195" y="2386965"/>
            <a:ext cx="773430" cy="69215"/>
          </a:xfrm>
          <a:prstGeom prst="trapezoid">
            <a:avLst>
              <a:gd name="adj" fmla="val 154634"/>
            </a:avLst>
          </a:prstGeom>
          <a:solidFill>
            <a:schemeClr val="bg1">
              <a:lumMod val="65000"/>
            </a:schemeClr>
          </a:solidFill>
          <a:ln w="19050">
            <a:noFill/>
            <a:round/>
          </a:ln>
        </p:spPr>
        <p:txBody>
          <a:bodyPr wrap="square" lIns="91440" tIns="45720" rIns="91440" bIns="45720" anchor="ctr">
            <a:normAutofit fontScale="25000" lnSpcReduction="20000"/>
          </a:bodyPr>
          <a:p>
            <a:pPr algn="ctr"/>
            <a:endParaRPr dirty="0">
              <a:latin typeface="微软雅黑" panose="020B0503020204020204" pitchFamily="34" charset="-122"/>
            </a:endParaRPr>
          </a:p>
        </p:txBody>
      </p:sp>
      <p:sp>
        <p:nvSpPr>
          <p:cNvPr id="194" name="梯形 193"/>
          <p:cNvSpPr/>
          <p:nvPr>
            <p:custDataLst>
              <p:tags r:id="rId7"/>
            </p:custDataLst>
          </p:nvPr>
        </p:nvSpPr>
        <p:spPr bwMode="auto">
          <a:xfrm>
            <a:off x="6513195" y="1903730"/>
            <a:ext cx="773430" cy="69215"/>
          </a:xfrm>
          <a:prstGeom prst="trapezoid">
            <a:avLst>
              <a:gd name="adj" fmla="val 154634"/>
            </a:avLst>
          </a:prstGeom>
          <a:solidFill>
            <a:schemeClr val="bg1">
              <a:lumMod val="65000"/>
            </a:schemeClr>
          </a:solidFill>
          <a:ln w="19050">
            <a:noFill/>
            <a:round/>
          </a:ln>
        </p:spPr>
        <p:txBody>
          <a:bodyPr wrap="square" lIns="91440" tIns="45720" rIns="91440" bIns="45720" anchor="ctr">
            <a:normAutofit fontScale="25000" lnSpcReduction="20000"/>
          </a:bodyPr>
          <a:p>
            <a:pPr algn="ctr"/>
            <a:endParaRPr dirty="0">
              <a:latin typeface="微软雅黑" panose="020B0503020204020204" pitchFamily="34" charset="-122"/>
            </a:endParaRPr>
          </a:p>
        </p:txBody>
      </p:sp>
      <p:sp>
        <p:nvSpPr>
          <p:cNvPr id="195" name="矩形 194"/>
          <p:cNvSpPr/>
          <p:nvPr>
            <p:custDataLst>
              <p:tags r:id="rId8"/>
            </p:custDataLst>
          </p:nvPr>
        </p:nvSpPr>
        <p:spPr bwMode="auto">
          <a:xfrm>
            <a:off x="6623685" y="1903730"/>
            <a:ext cx="552450" cy="552450"/>
          </a:xfrm>
          <a:prstGeom prst="rect">
            <a:avLst/>
          </a:prstGeom>
          <a:solidFill>
            <a:schemeClr val="bg1">
              <a:lumMod val="95000"/>
            </a:schemeClr>
          </a:solidFill>
          <a:ln w="19050">
            <a:noFill/>
            <a:round/>
          </a:ln>
        </p:spPr>
        <p:txBody>
          <a:bodyPr rot="0" spcFirstLastPara="0" vert="horz" wrap="square" lIns="91440" tIns="45720" rIns="91440" bIns="45720" anchor="ctr" anchorCtr="1" forceAA="0" compatLnSpc="1">
            <a:normAutofit/>
          </a:bodyPr>
          <a:p>
            <a:pPr algn="ctr"/>
            <a:r>
              <a:rPr lang="en-US" altLang="zh-CN" sz="2000" dirty="0">
                <a:solidFill>
                  <a:schemeClr val="accent1"/>
                </a:solidFill>
                <a:latin typeface="Impact" panose="020B0806030902050204" pitchFamily="34" charset="0"/>
                <a:ea typeface="微软雅黑" panose="020B0503020204020204" pitchFamily="34" charset="-122"/>
              </a:rPr>
              <a:t>02</a:t>
            </a:r>
            <a:endParaRPr lang="en-US" altLang="zh-CN" sz="2000" dirty="0">
              <a:solidFill>
                <a:schemeClr val="accent1"/>
              </a:solidFill>
              <a:latin typeface="Impact" panose="020B0806030902050204" pitchFamily="34" charset="0"/>
              <a:ea typeface="微软雅黑" panose="020B0503020204020204" pitchFamily="34" charset="-122"/>
            </a:endParaRPr>
          </a:p>
        </p:txBody>
      </p:sp>
      <p:sp>
        <p:nvSpPr>
          <p:cNvPr id="196" name="圆角矩形 195"/>
          <p:cNvSpPr/>
          <p:nvPr>
            <p:custDataLst>
              <p:tags r:id="rId9"/>
            </p:custDataLst>
          </p:nvPr>
        </p:nvSpPr>
        <p:spPr bwMode="auto">
          <a:xfrm>
            <a:off x="6319520" y="2771775"/>
            <a:ext cx="4546600" cy="414020"/>
          </a:xfrm>
          <a:prstGeom prst="roundRect">
            <a:avLst/>
          </a:prstGeom>
          <a:noFill/>
          <a:ln w="9525">
            <a:solidFill>
              <a:schemeClr val="bg1">
                <a:lumMod val="75000"/>
              </a:schemeClr>
            </a:solidFill>
            <a:round/>
          </a:ln>
        </p:spPr>
        <p:txBody>
          <a:bodyPr rot="0" spcFirstLastPara="0" vert="horz" wrap="square" lIns="91440" tIns="45720" rIns="91440" bIns="45720" anchor="ctr" anchorCtr="0" forceAA="0" compatLnSpc="1">
            <a:normAutofit/>
          </a:bodyPr>
          <a:p>
            <a:pPr algn="r">
              <a:lnSpc>
                <a:spcPct val="130000"/>
              </a:lnSpc>
            </a:pPr>
            <a:endParaRPr lang="en-US" altLang="zh-CN" sz="1100" dirty="0">
              <a:latin typeface="微软雅黑" panose="020B0503020204020204" pitchFamily="34" charset="-122"/>
              <a:ea typeface="微软雅黑" panose="020B0503020204020204" pitchFamily="34" charset="-122"/>
            </a:endParaRPr>
          </a:p>
        </p:txBody>
      </p:sp>
      <p:sp>
        <p:nvSpPr>
          <p:cNvPr id="197" name="梯形 196"/>
          <p:cNvSpPr/>
          <p:nvPr>
            <p:custDataLst>
              <p:tags r:id="rId10"/>
            </p:custDataLst>
          </p:nvPr>
        </p:nvSpPr>
        <p:spPr bwMode="auto">
          <a:xfrm flipV="1">
            <a:off x="6513195" y="3211195"/>
            <a:ext cx="773430" cy="69215"/>
          </a:xfrm>
          <a:prstGeom prst="trapezoid">
            <a:avLst>
              <a:gd name="adj" fmla="val 154634"/>
            </a:avLst>
          </a:prstGeom>
          <a:solidFill>
            <a:schemeClr val="bg1">
              <a:lumMod val="65000"/>
            </a:schemeClr>
          </a:solidFill>
          <a:ln w="19050">
            <a:noFill/>
            <a:round/>
          </a:ln>
        </p:spPr>
        <p:txBody>
          <a:bodyPr wrap="square" lIns="91440" tIns="45720" rIns="91440" bIns="45720" anchor="ctr">
            <a:normAutofit fontScale="25000" lnSpcReduction="20000"/>
          </a:bodyPr>
          <a:p>
            <a:pPr algn="ctr"/>
            <a:endParaRPr dirty="0">
              <a:latin typeface="微软雅黑" panose="020B0503020204020204" pitchFamily="34" charset="-122"/>
            </a:endParaRPr>
          </a:p>
        </p:txBody>
      </p:sp>
      <p:sp>
        <p:nvSpPr>
          <p:cNvPr id="198" name="梯形 197"/>
          <p:cNvSpPr/>
          <p:nvPr>
            <p:custDataLst>
              <p:tags r:id="rId11"/>
            </p:custDataLst>
          </p:nvPr>
        </p:nvSpPr>
        <p:spPr bwMode="auto">
          <a:xfrm>
            <a:off x="6513195" y="2702560"/>
            <a:ext cx="773430" cy="69215"/>
          </a:xfrm>
          <a:prstGeom prst="trapezoid">
            <a:avLst>
              <a:gd name="adj" fmla="val 154634"/>
            </a:avLst>
          </a:prstGeom>
          <a:solidFill>
            <a:schemeClr val="bg1">
              <a:lumMod val="65000"/>
            </a:schemeClr>
          </a:solidFill>
          <a:ln w="19050">
            <a:noFill/>
            <a:round/>
          </a:ln>
        </p:spPr>
        <p:txBody>
          <a:bodyPr wrap="square" lIns="91440" tIns="45720" rIns="91440" bIns="45720" anchor="ctr">
            <a:normAutofit fontScale="25000" lnSpcReduction="20000"/>
          </a:bodyPr>
          <a:p>
            <a:pPr algn="ctr"/>
            <a:endParaRPr dirty="0">
              <a:latin typeface="微软雅黑" panose="020B0503020204020204" pitchFamily="34" charset="-122"/>
            </a:endParaRPr>
          </a:p>
        </p:txBody>
      </p:sp>
      <p:sp>
        <p:nvSpPr>
          <p:cNvPr id="199" name="矩形 198"/>
          <p:cNvSpPr/>
          <p:nvPr>
            <p:custDataLst>
              <p:tags r:id="rId12"/>
            </p:custDataLst>
          </p:nvPr>
        </p:nvSpPr>
        <p:spPr bwMode="auto">
          <a:xfrm>
            <a:off x="6623685" y="2727960"/>
            <a:ext cx="552450" cy="552450"/>
          </a:xfrm>
          <a:prstGeom prst="rect">
            <a:avLst/>
          </a:prstGeom>
          <a:solidFill>
            <a:schemeClr val="bg1">
              <a:lumMod val="95000"/>
            </a:schemeClr>
          </a:solidFill>
          <a:ln w="19050">
            <a:noFill/>
            <a:round/>
          </a:ln>
        </p:spPr>
        <p:txBody>
          <a:bodyPr rot="0" spcFirstLastPara="0" vert="horz" wrap="square" lIns="91440" tIns="45720" rIns="91440" bIns="45720" anchor="ctr" anchorCtr="1" forceAA="0" compatLnSpc="1">
            <a:normAutofit/>
          </a:bodyPr>
          <a:p>
            <a:pPr algn="ctr"/>
            <a:r>
              <a:rPr lang="en-US" altLang="zh-CN" sz="2000" dirty="0">
                <a:solidFill>
                  <a:schemeClr val="accent2"/>
                </a:solidFill>
                <a:latin typeface="Impact" panose="020B0806030902050204" pitchFamily="34" charset="0"/>
                <a:ea typeface="微软雅黑" panose="020B0503020204020204" pitchFamily="34" charset="-122"/>
              </a:rPr>
              <a:t>03</a:t>
            </a:r>
            <a:endParaRPr lang="en-US" altLang="zh-CN" sz="2000" dirty="0">
              <a:solidFill>
                <a:schemeClr val="accent2"/>
              </a:solidFill>
              <a:latin typeface="Impact" panose="020B0806030902050204" pitchFamily="34" charset="0"/>
              <a:ea typeface="微软雅黑" panose="020B0503020204020204" pitchFamily="34" charset="-122"/>
            </a:endParaRPr>
          </a:p>
        </p:txBody>
      </p:sp>
      <p:sp>
        <p:nvSpPr>
          <p:cNvPr id="200" name="圆角矩形 199"/>
          <p:cNvSpPr/>
          <p:nvPr>
            <p:custDataLst>
              <p:tags r:id="rId13"/>
            </p:custDataLst>
          </p:nvPr>
        </p:nvSpPr>
        <p:spPr bwMode="auto">
          <a:xfrm>
            <a:off x="6319520" y="3570605"/>
            <a:ext cx="4546600" cy="414020"/>
          </a:xfrm>
          <a:prstGeom prst="roundRect">
            <a:avLst/>
          </a:prstGeom>
          <a:noFill/>
          <a:ln w="9525">
            <a:solidFill>
              <a:schemeClr val="bg1">
                <a:lumMod val="75000"/>
              </a:schemeClr>
            </a:solidFill>
            <a:round/>
          </a:ln>
        </p:spPr>
        <p:txBody>
          <a:bodyPr rot="0" spcFirstLastPara="0" vert="horz" wrap="square" lIns="91440" tIns="45720" rIns="91440" bIns="45720" anchor="ctr" anchorCtr="0" forceAA="0" compatLnSpc="1">
            <a:normAutofit/>
          </a:bodyPr>
          <a:p>
            <a:pPr algn="r">
              <a:lnSpc>
                <a:spcPct val="130000"/>
              </a:lnSpc>
            </a:pPr>
            <a:endParaRPr lang="en-US" altLang="zh-CN" sz="1100" dirty="0">
              <a:latin typeface="微软雅黑" panose="020B0503020204020204" pitchFamily="34" charset="-122"/>
              <a:ea typeface="微软雅黑" panose="020B0503020204020204" pitchFamily="34" charset="-122"/>
            </a:endParaRPr>
          </a:p>
        </p:txBody>
      </p:sp>
      <p:sp>
        <p:nvSpPr>
          <p:cNvPr id="201" name="梯形 200"/>
          <p:cNvSpPr/>
          <p:nvPr>
            <p:custDataLst>
              <p:tags r:id="rId14"/>
            </p:custDataLst>
          </p:nvPr>
        </p:nvSpPr>
        <p:spPr bwMode="auto">
          <a:xfrm flipV="1">
            <a:off x="6513195" y="4010025"/>
            <a:ext cx="773430" cy="69215"/>
          </a:xfrm>
          <a:prstGeom prst="trapezoid">
            <a:avLst>
              <a:gd name="adj" fmla="val 154634"/>
            </a:avLst>
          </a:prstGeom>
          <a:solidFill>
            <a:schemeClr val="bg1">
              <a:lumMod val="65000"/>
            </a:schemeClr>
          </a:solidFill>
          <a:ln w="19050">
            <a:noFill/>
            <a:round/>
          </a:ln>
        </p:spPr>
        <p:txBody>
          <a:bodyPr wrap="square" lIns="91440" tIns="45720" rIns="91440" bIns="45720" anchor="ctr">
            <a:normAutofit fontScale="25000" lnSpcReduction="20000"/>
          </a:bodyPr>
          <a:p>
            <a:pPr algn="ctr"/>
            <a:endParaRPr dirty="0">
              <a:latin typeface="微软雅黑" panose="020B0503020204020204" pitchFamily="34" charset="-122"/>
            </a:endParaRPr>
          </a:p>
        </p:txBody>
      </p:sp>
      <p:sp>
        <p:nvSpPr>
          <p:cNvPr id="202" name="梯形 201"/>
          <p:cNvSpPr/>
          <p:nvPr>
            <p:custDataLst>
              <p:tags r:id="rId15"/>
            </p:custDataLst>
          </p:nvPr>
        </p:nvSpPr>
        <p:spPr bwMode="auto">
          <a:xfrm>
            <a:off x="6513195" y="3501390"/>
            <a:ext cx="773430" cy="69215"/>
          </a:xfrm>
          <a:prstGeom prst="trapezoid">
            <a:avLst>
              <a:gd name="adj" fmla="val 154634"/>
            </a:avLst>
          </a:prstGeom>
          <a:solidFill>
            <a:schemeClr val="bg1">
              <a:lumMod val="65000"/>
            </a:schemeClr>
          </a:solidFill>
          <a:ln w="19050">
            <a:noFill/>
            <a:round/>
          </a:ln>
        </p:spPr>
        <p:txBody>
          <a:bodyPr wrap="square" lIns="91440" tIns="45720" rIns="91440" bIns="45720" anchor="ctr">
            <a:normAutofit fontScale="25000" lnSpcReduction="20000"/>
          </a:bodyPr>
          <a:p>
            <a:pPr algn="ctr"/>
            <a:endParaRPr dirty="0">
              <a:latin typeface="微软雅黑" panose="020B0503020204020204" pitchFamily="34" charset="-122"/>
            </a:endParaRPr>
          </a:p>
        </p:txBody>
      </p:sp>
      <p:sp>
        <p:nvSpPr>
          <p:cNvPr id="203" name="矩形 202"/>
          <p:cNvSpPr/>
          <p:nvPr>
            <p:custDataLst>
              <p:tags r:id="rId16"/>
            </p:custDataLst>
          </p:nvPr>
        </p:nvSpPr>
        <p:spPr bwMode="auto">
          <a:xfrm>
            <a:off x="6623685" y="3526790"/>
            <a:ext cx="552450" cy="552450"/>
          </a:xfrm>
          <a:prstGeom prst="rect">
            <a:avLst/>
          </a:prstGeom>
          <a:solidFill>
            <a:schemeClr val="bg1">
              <a:lumMod val="95000"/>
            </a:schemeClr>
          </a:solidFill>
          <a:ln w="19050">
            <a:noFill/>
            <a:round/>
          </a:ln>
        </p:spPr>
        <p:txBody>
          <a:bodyPr rot="0" spcFirstLastPara="0" vert="horz" wrap="square" lIns="91440" tIns="45720" rIns="91440" bIns="45720" anchor="ctr" anchorCtr="1" forceAA="0" compatLnSpc="1">
            <a:normAutofit/>
          </a:bodyPr>
          <a:p>
            <a:pPr algn="ctr"/>
            <a:r>
              <a:rPr lang="en-US" altLang="zh-CN" sz="2000" dirty="0">
                <a:solidFill>
                  <a:schemeClr val="accent1"/>
                </a:solidFill>
                <a:latin typeface="Impact" panose="020B0806030902050204" pitchFamily="34" charset="0"/>
                <a:ea typeface="微软雅黑" panose="020B0503020204020204" pitchFamily="34" charset="-122"/>
              </a:rPr>
              <a:t>04</a:t>
            </a:r>
            <a:endParaRPr lang="en-US" altLang="zh-CN" sz="2000" dirty="0">
              <a:solidFill>
                <a:schemeClr val="accent1"/>
              </a:solidFill>
              <a:latin typeface="Impact" panose="020B0806030902050204" pitchFamily="34" charset="0"/>
              <a:ea typeface="微软雅黑" panose="020B0503020204020204" pitchFamily="34" charset="-122"/>
            </a:endParaRPr>
          </a:p>
        </p:txBody>
      </p:sp>
      <p:sp>
        <p:nvSpPr>
          <p:cNvPr id="204" name="圆角矩形 203"/>
          <p:cNvSpPr/>
          <p:nvPr>
            <p:custDataLst>
              <p:tags r:id="rId17"/>
            </p:custDataLst>
          </p:nvPr>
        </p:nvSpPr>
        <p:spPr bwMode="auto">
          <a:xfrm>
            <a:off x="6319520" y="4363085"/>
            <a:ext cx="4546600" cy="414020"/>
          </a:xfrm>
          <a:prstGeom prst="roundRect">
            <a:avLst/>
          </a:prstGeom>
          <a:noFill/>
          <a:ln w="9525">
            <a:solidFill>
              <a:schemeClr val="accent5"/>
            </a:solidFill>
            <a:round/>
          </a:ln>
        </p:spPr>
        <p:txBody>
          <a:bodyPr rot="0" spcFirstLastPara="0" vert="horz" wrap="square" lIns="91440" tIns="45720" rIns="91440" bIns="45720" anchor="ctr" anchorCtr="0" forceAA="0" compatLnSpc="1">
            <a:normAutofit/>
          </a:bodyPr>
          <a:p>
            <a:pPr algn="r">
              <a:lnSpc>
                <a:spcPct val="130000"/>
              </a:lnSpc>
            </a:pPr>
            <a:endParaRPr lang="en-US" altLang="zh-CN" sz="1100" dirty="0">
              <a:latin typeface="微软雅黑" panose="020B0503020204020204" pitchFamily="34" charset="-122"/>
              <a:ea typeface="微软雅黑" panose="020B0503020204020204" pitchFamily="34" charset="-122"/>
            </a:endParaRPr>
          </a:p>
        </p:txBody>
      </p:sp>
      <p:sp>
        <p:nvSpPr>
          <p:cNvPr id="205" name="梯形 204"/>
          <p:cNvSpPr/>
          <p:nvPr>
            <p:custDataLst>
              <p:tags r:id="rId18"/>
            </p:custDataLst>
          </p:nvPr>
        </p:nvSpPr>
        <p:spPr bwMode="auto">
          <a:xfrm flipV="1">
            <a:off x="6513195" y="4789805"/>
            <a:ext cx="773430" cy="69215"/>
          </a:xfrm>
          <a:prstGeom prst="trapezoid">
            <a:avLst>
              <a:gd name="adj" fmla="val 154634"/>
            </a:avLst>
          </a:prstGeom>
          <a:solidFill>
            <a:schemeClr val="bg1">
              <a:lumMod val="65000"/>
            </a:schemeClr>
          </a:solidFill>
          <a:ln w="19050">
            <a:noFill/>
            <a:round/>
          </a:ln>
        </p:spPr>
        <p:txBody>
          <a:bodyPr wrap="square" lIns="91440" tIns="45720" rIns="91440" bIns="45720" anchor="ctr">
            <a:normAutofit fontScale="25000" lnSpcReduction="20000"/>
          </a:bodyPr>
          <a:p>
            <a:pPr algn="ctr"/>
            <a:endParaRPr dirty="0">
              <a:latin typeface="微软雅黑" panose="020B0503020204020204" pitchFamily="34" charset="-122"/>
            </a:endParaRPr>
          </a:p>
        </p:txBody>
      </p:sp>
      <p:sp>
        <p:nvSpPr>
          <p:cNvPr id="206" name="梯形 205"/>
          <p:cNvSpPr/>
          <p:nvPr>
            <p:custDataLst>
              <p:tags r:id="rId19"/>
            </p:custDataLst>
          </p:nvPr>
        </p:nvSpPr>
        <p:spPr bwMode="auto">
          <a:xfrm>
            <a:off x="6513195" y="4293870"/>
            <a:ext cx="773430" cy="69215"/>
          </a:xfrm>
          <a:prstGeom prst="trapezoid">
            <a:avLst>
              <a:gd name="adj" fmla="val 154634"/>
            </a:avLst>
          </a:prstGeom>
          <a:solidFill>
            <a:schemeClr val="bg1">
              <a:lumMod val="65000"/>
            </a:schemeClr>
          </a:solidFill>
          <a:ln w="19050">
            <a:noFill/>
            <a:round/>
          </a:ln>
        </p:spPr>
        <p:txBody>
          <a:bodyPr wrap="square" lIns="91440" tIns="45720" rIns="91440" bIns="45720" anchor="ctr">
            <a:normAutofit fontScale="25000" lnSpcReduction="20000"/>
          </a:bodyPr>
          <a:p>
            <a:pPr algn="ctr"/>
            <a:endParaRPr dirty="0">
              <a:latin typeface="微软雅黑" panose="020B0503020204020204" pitchFamily="34" charset="-122"/>
            </a:endParaRPr>
          </a:p>
        </p:txBody>
      </p:sp>
      <p:sp>
        <p:nvSpPr>
          <p:cNvPr id="207" name="矩形 206"/>
          <p:cNvSpPr/>
          <p:nvPr>
            <p:custDataLst>
              <p:tags r:id="rId20"/>
            </p:custDataLst>
          </p:nvPr>
        </p:nvSpPr>
        <p:spPr bwMode="auto">
          <a:xfrm>
            <a:off x="6623685" y="4306570"/>
            <a:ext cx="552450" cy="552450"/>
          </a:xfrm>
          <a:prstGeom prst="rect">
            <a:avLst/>
          </a:prstGeom>
          <a:solidFill>
            <a:schemeClr val="bg1">
              <a:lumMod val="95000"/>
            </a:schemeClr>
          </a:solidFill>
          <a:ln w="19050">
            <a:noFill/>
            <a:round/>
          </a:ln>
        </p:spPr>
        <p:txBody>
          <a:bodyPr rot="0" spcFirstLastPara="0" vert="horz" wrap="square" lIns="91440" tIns="45720" rIns="91440" bIns="45720" anchor="ctr" anchorCtr="1" forceAA="0" compatLnSpc="1">
            <a:normAutofit/>
          </a:bodyPr>
          <a:p>
            <a:pPr algn="ctr"/>
            <a:r>
              <a:rPr lang="en-US" altLang="zh-CN" sz="2000" dirty="0">
                <a:solidFill>
                  <a:schemeClr val="accent2"/>
                </a:solidFill>
                <a:latin typeface="Impact" panose="020B0806030902050204" pitchFamily="34" charset="0"/>
                <a:ea typeface="微软雅黑" panose="020B0503020204020204" pitchFamily="34" charset="-122"/>
              </a:rPr>
              <a:t>05</a:t>
            </a:r>
            <a:endParaRPr lang="en-US" altLang="zh-CN" sz="2000" dirty="0">
              <a:solidFill>
                <a:schemeClr val="accent2"/>
              </a:solidFill>
              <a:latin typeface="Impact" panose="020B0806030902050204" pitchFamily="34" charset="0"/>
              <a:ea typeface="微软雅黑" panose="020B0503020204020204" pitchFamily="34" charset="-122"/>
            </a:endParaRPr>
          </a:p>
        </p:txBody>
      </p:sp>
      <p:sp>
        <p:nvSpPr>
          <p:cNvPr id="208" name="圆角矩形 207"/>
          <p:cNvSpPr/>
          <p:nvPr>
            <p:custDataLst>
              <p:tags r:id="rId21"/>
            </p:custDataLst>
          </p:nvPr>
        </p:nvSpPr>
        <p:spPr bwMode="auto">
          <a:xfrm>
            <a:off x="6319520" y="5149215"/>
            <a:ext cx="4546600" cy="414020"/>
          </a:xfrm>
          <a:prstGeom prst="roundRect">
            <a:avLst/>
          </a:prstGeom>
          <a:noFill/>
          <a:ln w="9525">
            <a:solidFill>
              <a:schemeClr val="bg1">
                <a:lumMod val="75000"/>
              </a:schemeClr>
            </a:solidFill>
            <a:round/>
          </a:ln>
        </p:spPr>
        <p:txBody>
          <a:bodyPr rot="0" spcFirstLastPara="0" vert="horz" wrap="square" lIns="91440" tIns="45720" rIns="91440" bIns="45720" anchor="ctr" anchorCtr="0" forceAA="0" compatLnSpc="1">
            <a:normAutofit/>
          </a:bodyPr>
          <a:p>
            <a:pPr algn="r">
              <a:lnSpc>
                <a:spcPct val="130000"/>
              </a:lnSpc>
            </a:pPr>
            <a:endParaRPr lang="en-US" altLang="zh-CN" sz="1100" dirty="0">
              <a:latin typeface="微软雅黑" panose="020B0503020204020204" pitchFamily="34" charset="-122"/>
              <a:ea typeface="微软雅黑" panose="020B0503020204020204" pitchFamily="34" charset="-122"/>
            </a:endParaRPr>
          </a:p>
        </p:txBody>
      </p:sp>
      <p:sp>
        <p:nvSpPr>
          <p:cNvPr id="209" name="梯形 208"/>
          <p:cNvSpPr/>
          <p:nvPr>
            <p:custDataLst>
              <p:tags r:id="rId22"/>
            </p:custDataLst>
          </p:nvPr>
        </p:nvSpPr>
        <p:spPr bwMode="auto">
          <a:xfrm flipV="1">
            <a:off x="6513195" y="5601335"/>
            <a:ext cx="773430" cy="69215"/>
          </a:xfrm>
          <a:prstGeom prst="trapezoid">
            <a:avLst>
              <a:gd name="adj" fmla="val 154634"/>
            </a:avLst>
          </a:prstGeom>
          <a:solidFill>
            <a:schemeClr val="bg1">
              <a:lumMod val="65000"/>
            </a:schemeClr>
          </a:solidFill>
          <a:ln w="19050">
            <a:noFill/>
            <a:round/>
          </a:ln>
        </p:spPr>
        <p:txBody>
          <a:bodyPr wrap="square" lIns="91440" tIns="45720" rIns="91440" bIns="45720" anchor="ctr">
            <a:normAutofit fontScale="25000" lnSpcReduction="20000"/>
          </a:bodyPr>
          <a:p>
            <a:pPr algn="ctr"/>
            <a:endParaRPr dirty="0">
              <a:latin typeface="微软雅黑" panose="020B0503020204020204" pitchFamily="34" charset="-122"/>
            </a:endParaRPr>
          </a:p>
        </p:txBody>
      </p:sp>
      <p:sp>
        <p:nvSpPr>
          <p:cNvPr id="210" name="梯形 209"/>
          <p:cNvSpPr/>
          <p:nvPr>
            <p:custDataLst>
              <p:tags r:id="rId23"/>
            </p:custDataLst>
          </p:nvPr>
        </p:nvSpPr>
        <p:spPr bwMode="auto">
          <a:xfrm>
            <a:off x="6513195" y="5080000"/>
            <a:ext cx="773430" cy="69215"/>
          </a:xfrm>
          <a:prstGeom prst="trapezoid">
            <a:avLst>
              <a:gd name="adj" fmla="val 154634"/>
            </a:avLst>
          </a:prstGeom>
          <a:solidFill>
            <a:schemeClr val="bg1">
              <a:lumMod val="65000"/>
            </a:schemeClr>
          </a:solidFill>
          <a:ln w="19050">
            <a:noFill/>
            <a:round/>
          </a:ln>
        </p:spPr>
        <p:txBody>
          <a:bodyPr wrap="square" lIns="91440" tIns="45720" rIns="91440" bIns="45720" anchor="ctr">
            <a:normAutofit fontScale="25000" lnSpcReduction="20000"/>
          </a:bodyPr>
          <a:p>
            <a:pPr algn="ctr"/>
            <a:endParaRPr dirty="0">
              <a:latin typeface="微软雅黑" panose="020B0503020204020204" pitchFamily="34" charset="-122"/>
            </a:endParaRPr>
          </a:p>
        </p:txBody>
      </p:sp>
      <p:sp>
        <p:nvSpPr>
          <p:cNvPr id="211" name="矩形 210"/>
          <p:cNvSpPr/>
          <p:nvPr>
            <p:custDataLst>
              <p:tags r:id="rId24"/>
            </p:custDataLst>
          </p:nvPr>
        </p:nvSpPr>
        <p:spPr bwMode="auto">
          <a:xfrm>
            <a:off x="6623685" y="5118100"/>
            <a:ext cx="552450" cy="552450"/>
          </a:xfrm>
          <a:prstGeom prst="rect">
            <a:avLst/>
          </a:prstGeom>
          <a:solidFill>
            <a:schemeClr val="bg1">
              <a:lumMod val="95000"/>
            </a:schemeClr>
          </a:solidFill>
          <a:ln w="19050">
            <a:noFill/>
            <a:round/>
          </a:ln>
        </p:spPr>
        <p:txBody>
          <a:bodyPr rot="0" spcFirstLastPara="0" vert="horz" wrap="square" lIns="91440" tIns="45720" rIns="91440" bIns="45720" anchor="ctr" anchorCtr="1" forceAA="0" compatLnSpc="1">
            <a:normAutofit/>
          </a:bodyPr>
          <a:p>
            <a:pPr algn="ctr"/>
            <a:r>
              <a:rPr lang="en-US" altLang="zh-CN" sz="2000" dirty="0">
                <a:solidFill>
                  <a:schemeClr val="accent1"/>
                </a:solidFill>
                <a:latin typeface="Impact" panose="020B0806030902050204" pitchFamily="34" charset="0"/>
                <a:ea typeface="微软雅黑" panose="020B0503020204020204" pitchFamily="34" charset="-122"/>
              </a:rPr>
              <a:t>06</a:t>
            </a:r>
            <a:endParaRPr lang="en-US" altLang="zh-CN" sz="2000" dirty="0">
              <a:solidFill>
                <a:schemeClr val="accent1"/>
              </a:solidFill>
              <a:latin typeface="Impact" panose="020B0806030902050204" pitchFamily="34" charset="0"/>
              <a:ea typeface="微软雅黑" panose="020B0503020204020204" pitchFamily="34" charset="-122"/>
            </a:endParaRPr>
          </a:p>
        </p:txBody>
      </p:sp>
      <p:sp>
        <p:nvSpPr>
          <p:cNvPr id="212" name="文本框 211"/>
          <p:cNvSpPr txBox="1"/>
          <p:nvPr>
            <p:custDataLst>
              <p:tags r:id="rId25"/>
            </p:custDataLst>
          </p:nvPr>
        </p:nvSpPr>
        <p:spPr>
          <a:xfrm>
            <a:off x="7286625" y="1209675"/>
            <a:ext cx="3481705" cy="368300"/>
          </a:xfrm>
          <a:prstGeom prst="rect">
            <a:avLst/>
          </a:prstGeom>
          <a:noFill/>
        </p:spPr>
        <p:txBody>
          <a:bodyPr wrap="square" rtlCol="0">
            <a:normAutofit/>
          </a:bodyPr>
          <a:p>
            <a:pPr marL="0" indent="0" algn="l">
              <a:lnSpc>
                <a:spcPct val="100000"/>
              </a:lnSpc>
              <a:spcBef>
                <a:spcPts val="0"/>
              </a:spcBef>
              <a:spcAft>
                <a:spcPts val="0"/>
              </a:spcAft>
            </a:pPr>
            <a:r>
              <a:rPr lang="en-US" altLang="zh-CN" sz="1600" i="1" dirty="0">
                <a:solidFill>
                  <a:schemeClr val="tx1">
                    <a:lumMod val="65000"/>
                    <a:lumOff val="35000"/>
                  </a:schemeClr>
                </a:solidFill>
                <a:latin typeface="Candara" panose="020E0502030303020204" charset="0"/>
                <a:ea typeface="微软雅黑" panose="020B0503020204020204" pitchFamily="34" charset="-122"/>
                <a:cs typeface="Candara" panose="020E0502030303020204" charset="0"/>
              </a:rPr>
              <a:t>Easy Mind Mapping</a:t>
            </a:r>
            <a:endParaRPr lang="en-US" altLang="zh-CN" sz="1600" i="1" dirty="0">
              <a:solidFill>
                <a:schemeClr val="tx1">
                  <a:lumMod val="65000"/>
                  <a:lumOff val="35000"/>
                </a:schemeClr>
              </a:solidFill>
              <a:latin typeface="Candara" panose="020E0502030303020204" charset="0"/>
              <a:ea typeface="微软雅黑" panose="020B0503020204020204" pitchFamily="34" charset="-122"/>
              <a:cs typeface="Candara" panose="020E0502030303020204" charset="0"/>
            </a:endParaRPr>
          </a:p>
        </p:txBody>
      </p:sp>
      <p:sp>
        <p:nvSpPr>
          <p:cNvPr id="213" name="文本框 212"/>
          <p:cNvSpPr txBox="1"/>
          <p:nvPr>
            <p:custDataLst>
              <p:tags r:id="rId26"/>
            </p:custDataLst>
          </p:nvPr>
        </p:nvSpPr>
        <p:spPr>
          <a:xfrm>
            <a:off x="7286625" y="1995805"/>
            <a:ext cx="3481705" cy="368300"/>
          </a:xfrm>
          <a:prstGeom prst="rect">
            <a:avLst/>
          </a:prstGeom>
          <a:noFill/>
        </p:spPr>
        <p:txBody>
          <a:bodyPr wrap="square" rtlCol="0">
            <a:normAutofit/>
            <a:scene3d>
              <a:camera prst="orthographicFront"/>
              <a:lightRig rig="threePt" dir="t"/>
            </a:scene3d>
          </a:bodyPr>
          <a:p>
            <a:pPr marL="0" indent="0" algn="l">
              <a:lnSpc>
                <a:spcPct val="100000"/>
              </a:lnSpc>
              <a:spcBef>
                <a:spcPts val="0"/>
              </a:spcBef>
              <a:spcAft>
                <a:spcPts val="0"/>
              </a:spcAft>
            </a:pPr>
            <a:r>
              <a:rPr lang="en-US" altLang="zh-CN" sz="1600" i="1" dirty="0">
                <a:solidFill>
                  <a:schemeClr val="tx1">
                    <a:lumMod val="65000"/>
                    <a:lumOff val="35000"/>
                  </a:schemeClr>
                </a:solidFill>
                <a:latin typeface="Candara" panose="020E0502030303020204" charset="0"/>
                <a:ea typeface="微软雅黑" panose="020B0503020204020204" pitchFamily="34" charset="-122"/>
                <a:cs typeface="Candara" panose="020E0502030303020204" charset="0"/>
                <a:sym typeface="+mn-ea"/>
              </a:rPr>
              <a:t>Powerful Presentation</a:t>
            </a:r>
            <a:endParaRPr lang="en-US" altLang="zh-CN" sz="1600" i="1" dirty="0">
              <a:solidFill>
                <a:schemeClr val="tx1">
                  <a:lumMod val="65000"/>
                  <a:lumOff val="35000"/>
                </a:schemeClr>
              </a:solidFill>
              <a:effectLst/>
              <a:latin typeface="Candara" panose="020E0502030303020204" charset="0"/>
              <a:ea typeface="微软雅黑" panose="020B0503020204020204" pitchFamily="34" charset="-122"/>
              <a:cs typeface="Candara" panose="020E0502030303020204" charset="0"/>
              <a:sym typeface="+mn-ea"/>
            </a:endParaRPr>
          </a:p>
        </p:txBody>
      </p:sp>
      <p:sp>
        <p:nvSpPr>
          <p:cNvPr id="214" name="文本框 213"/>
          <p:cNvSpPr txBox="1"/>
          <p:nvPr>
            <p:custDataLst>
              <p:tags r:id="rId27"/>
            </p:custDataLst>
          </p:nvPr>
        </p:nvSpPr>
        <p:spPr>
          <a:xfrm>
            <a:off x="7286625" y="2794635"/>
            <a:ext cx="3481705" cy="368300"/>
          </a:xfrm>
          <a:prstGeom prst="rect">
            <a:avLst/>
          </a:prstGeom>
          <a:noFill/>
        </p:spPr>
        <p:txBody>
          <a:bodyPr wrap="square" rtlCol="0">
            <a:normAutofit/>
            <a:scene3d>
              <a:camera prst="orthographicFront"/>
              <a:lightRig rig="threePt" dir="t"/>
            </a:scene3d>
          </a:bodyPr>
          <a:p>
            <a:pPr marL="0" indent="0" algn="l">
              <a:lnSpc>
                <a:spcPct val="100000"/>
              </a:lnSpc>
              <a:spcBef>
                <a:spcPts val="0"/>
              </a:spcBef>
              <a:spcAft>
                <a:spcPts val="0"/>
              </a:spcAft>
            </a:pPr>
            <a:r>
              <a:rPr lang="en-US" altLang="zh-CN" sz="1600" i="1" dirty="0">
                <a:solidFill>
                  <a:schemeClr val="tx1">
                    <a:lumMod val="65000"/>
                    <a:lumOff val="35000"/>
                  </a:schemeClr>
                </a:solidFill>
                <a:latin typeface="Candara" panose="020E0502030303020204" charset="0"/>
                <a:ea typeface="微软雅黑" panose="020B0503020204020204" pitchFamily="34" charset="-122"/>
                <a:cs typeface="Candara" panose="020E0502030303020204" charset="0"/>
                <a:sym typeface="+mn-ea"/>
              </a:rPr>
              <a:t>Brainstorming</a:t>
            </a:r>
            <a:endParaRPr lang="en-US" altLang="zh-CN" i="1" dirty="0">
              <a:solidFill>
                <a:schemeClr val="tx1">
                  <a:lumMod val="65000"/>
                  <a:lumOff val="35000"/>
                </a:schemeClr>
              </a:solidFill>
              <a:latin typeface="Candara" panose="020E0502030303020204" charset="0"/>
              <a:ea typeface="微软雅黑" panose="020B0503020204020204" pitchFamily="34" charset="-122"/>
              <a:cs typeface="Candara" panose="020E0502030303020204" charset="0"/>
              <a:sym typeface="+mn-ea"/>
            </a:endParaRPr>
          </a:p>
        </p:txBody>
      </p:sp>
      <p:sp>
        <p:nvSpPr>
          <p:cNvPr id="215" name="文本框 214"/>
          <p:cNvSpPr txBox="1"/>
          <p:nvPr>
            <p:custDataLst>
              <p:tags r:id="rId28"/>
            </p:custDataLst>
          </p:nvPr>
        </p:nvSpPr>
        <p:spPr>
          <a:xfrm>
            <a:off x="7232650" y="3606165"/>
            <a:ext cx="3757295" cy="368300"/>
          </a:xfrm>
          <a:prstGeom prst="rect">
            <a:avLst/>
          </a:prstGeom>
          <a:noFill/>
        </p:spPr>
        <p:txBody>
          <a:bodyPr wrap="square" rtlCol="0">
            <a:normAutofit fontScale="80000"/>
            <a:scene3d>
              <a:camera prst="orthographicFront"/>
              <a:lightRig rig="threePt" dir="t"/>
            </a:scene3d>
          </a:bodyPr>
          <a:p>
            <a:pPr marL="0" algn="l">
              <a:lnSpc>
                <a:spcPct val="100000"/>
              </a:lnSpc>
              <a:spcBef>
                <a:spcPts val="0"/>
              </a:spcBef>
              <a:spcAft>
                <a:spcPts val="0"/>
              </a:spcAft>
              <a:buClrTx/>
              <a:buSzTx/>
              <a:buFontTx/>
            </a:pPr>
            <a:r>
              <a:rPr lang="en-US" altLang="zh-CN" i="1" dirty="0">
                <a:gradFill>
                  <a:gsLst>
                    <a:gs pos="21000">
                      <a:srgbClr val="53575C"/>
                    </a:gs>
                    <a:gs pos="88000">
                      <a:srgbClr val="C5C7CA"/>
                    </a:gs>
                  </a:gsLst>
                  <a:lin ang="5400000"/>
                </a:gradFill>
                <a:effectLst/>
                <a:latin typeface="Candara" panose="020E0502030303020204" charset="0"/>
                <a:ea typeface="微软雅黑" panose="020B0503020204020204" pitchFamily="34" charset="-122"/>
                <a:cs typeface="Candara" panose="020E0502030303020204" charset="0"/>
              </a:rPr>
              <a:t> </a:t>
            </a:r>
            <a:r>
              <a:rPr lang="en-US" altLang="zh-CN" i="1" dirty="0">
                <a:solidFill>
                  <a:schemeClr val="tx1">
                    <a:lumMod val="65000"/>
                    <a:lumOff val="35000"/>
                  </a:schemeClr>
                </a:solidFill>
                <a:latin typeface="Candara" panose="020E0502030303020204" charset="0"/>
                <a:ea typeface="微软雅黑" panose="020B0503020204020204" pitchFamily="34" charset="-122"/>
                <a:cs typeface="Candara" panose="020E0502030303020204" charset="0"/>
                <a:sym typeface="+mn-ea"/>
              </a:rPr>
              <a:t>Gantt Chart Mode for Project Management</a:t>
            </a:r>
            <a:endParaRPr lang="en-US" altLang="zh-CN" b="0" i="1" dirty="0">
              <a:solidFill>
                <a:schemeClr val="tx1">
                  <a:lumMod val="75000"/>
                  <a:lumOff val="25000"/>
                </a:schemeClr>
              </a:solidFill>
              <a:latin typeface="Candara" panose="020E0502030303020204" charset="0"/>
              <a:ea typeface="微软雅黑" panose="020B0503020204020204" pitchFamily="34" charset="-122"/>
              <a:cs typeface="Candara" panose="020E0502030303020204" charset="0"/>
            </a:endParaRPr>
          </a:p>
          <a:p>
            <a:pPr marL="0" indent="0" algn="l">
              <a:lnSpc>
                <a:spcPct val="100000"/>
              </a:lnSpc>
              <a:spcBef>
                <a:spcPts val="0"/>
              </a:spcBef>
              <a:spcAft>
                <a:spcPts val="0"/>
              </a:spcAft>
            </a:pPr>
            <a:endParaRPr lang="en-US" altLang="zh-CN" i="1" dirty="0">
              <a:gradFill>
                <a:gsLst>
                  <a:gs pos="21000">
                    <a:srgbClr val="53575C"/>
                  </a:gs>
                  <a:gs pos="88000">
                    <a:srgbClr val="C5C7CA"/>
                  </a:gs>
                </a:gsLst>
                <a:lin ang="5400000"/>
              </a:gradFill>
              <a:effectLst/>
              <a:latin typeface="Candara" panose="020E0502030303020204" charset="0"/>
              <a:ea typeface="微软雅黑" panose="020B0503020204020204" pitchFamily="34" charset="-122"/>
              <a:cs typeface="Candara" panose="020E0502030303020204" charset="0"/>
            </a:endParaRPr>
          </a:p>
        </p:txBody>
      </p:sp>
      <p:sp>
        <p:nvSpPr>
          <p:cNvPr id="216" name="文本框 215"/>
          <p:cNvSpPr txBox="1"/>
          <p:nvPr>
            <p:custDataLst>
              <p:tags r:id="rId29"/>
            </p:custDataLst>
          </p:nvPr>
        </p:nvSpPr>
        <p:spPr>
          <a:xfrm>
            <a:off x="7287260" y="4385945"/>
            <a:ext cx="3481705" cy="368300"/>
          </a:xfrm>
          <a:prstGeom prst="rect">
            <a:avLst/>
          </a:prstGeom>
          <a:noFill/>
        </p:spPr>
        <p:txBody>
          <a:bodyPr wrap="square" rtlCol="0">
            <a:normAutofit fontScale="80000"/>
            <a:scene3d>
              <a:camera prst="orthographicFront"/>
              <a:lightRig rig="threePt" dir="t"/>
            </a:scene3d>
          </a:bodyPr>
          <a:p>
            <a:pPr marL="0" algn="l">
              <a:lnSpc>
                <a:spcPct val="100000"/>
              </a:lnSpc>
              <a:spcBef>
                <a:spcPts val="0"/>
              </a:spcBef>
              <a:spcAft>
                <a:spcPts val="0"/>
              </a:spcAft>
              <a:buClrTx/>
              <a:buSzTx/>
              <a:buFontTx/>
            </a:pPr>
            <a:r>
              <a:rPr lang="en-US" altLang="zh-CN" i="1" dirty="0">
                <a:solidFill>
                  <a:schemeClr val="tx1">
                    <a:lumMod val="65000"/>
                    <a:lumOff val="35000"/>
                  </a:schemeClr>
                </a:solidFill>
                <a:latin typeface="Candara" panose="020E0502030303020204" charset="0"/>
                <a:ea typeface="微软雅黑" panose="020B0503020204020204" pitchFamily="34" charset="-122"/>
                <a:cs typeface="Candara" panose="020E0502030303020204" charset="0"/>
              </a:rPr>
              <a:t>Export to Graphics, PDF, Office, Html, SVG...</a:t>
            </a:r>
            <a:endParaRPr lang="en-US" altLang="zh-CN" i="1" dirty="0">
              <a:solidFill>
                <a:schemeClr val="tx1">
                  <a:lumMod val="65000"/>
                  <a:lumOff val="35000"/>
                </a:schemeClr>
              </a:solidFill>
              <a:latin typeface="Candara" panose="020E0502030303020204" charset="0"/>
              <a:ea typeface="微软雅黑" panose="020B0503020204020204" pitchFamily="34" charset="-122"/>
              <a:cs typeface="Candara" panose="020E0502030303020204" charset="0"/>
            </a:endParaRPr>
          </a:p>
          <a:p>
            <a:pPr marL="0" indent="0" algn="l">
              <a:lnSpc>
                <a:spcPct val="100000"/>
              </a:lnSpc>
              <a:spcBef>
                <a:spcPts val="0"/>
              </a:spcBef>
              <a:spcAft>
                <a:spcPts val="0"/>
              </a:spcAft>
            </a:pPr>
            <a:endParaRPr lang="en-US" altLang="zh-CN" i="1" dirty="0">
              <a:gradFill>
                <a:gsLst>
                  <a:gs pos="21000">
                    <a:srgbClr val="53575C"/>
                  </a:gs>
                  <a:gs pos="88000">
                    <a:srgbClr val="C5C7CA"/>
                  </a:gs>
                </a:gsLst>
                <a:lin ang="5400000"/>
              </a:gradFill>
              <a:effectLst/>
              <a:latin typeface="Candara" panose="020E0502030303020204" charset="0"/>
              <a:ea typeface="微软雅黑" panose="020B0503020204020204" pitchFamily="34" charset="-122"/>
              <a:cs typeface="Candara" panose="020E0502030303020204" charset="0"/>
            </a:endParaRPr>
          </a:p>
        </p:txBody>
      </p:sp>
      <p:sp>
        <p:nvSpPr>
          <p:cNvPr id="217" name="文本框 216"/>
          <p:cNvSpPr txBox="1"/>
          <p:nvPr>
            <p:custDataLst>
              <p:tags r:id="rId30"/>
            </p:custDataLst>
          </p:nvPr>
        </p:nvSpPr>
        <p:spPr>
          <a:xfrm>
            <a:off x="7286625" y="5172075"/>
            <a:ext cx="3481705" cy="368300"/>
          </a:xfrm>
          <a:prstGeom prst="rect">
            <a:avLst/>
          </a:prstGeom>
          <a:noFill/>
        </p:spPr>
        <p:txBody>
          <a:bodyPr wrap="square" rtlCol="0">
            <a:normAutofit/>
            <a:scene3d>
              <a:camera prst="orthographicFront"/>
              <a:lightRig rig="threePt" dir="t"/>
            </a:scene3d>
          </a:bodyPr>
          <a:p>
            <a:pPr marL="0" algn="l">
              <a:lnSpc>
                <a:spcPct val="100000"/>
              </a:lnSpc>
              <a:spcBef>
                <a:spcPts val="0"/>
              </a:spcBef>
              <a:spcAft>
                <a:spcPts val="0"/>
              </a:spcAft>
              <a:buClrTx/>
              <a:buSzTx/>
              <a:buFontTx/>
            </a:pPr>
            <a:r>
              <a:rPr lang="en-US" altLang="zh-CN" sz="1600" i="1" dirty="0">
                <a:solidFill>
                  <a:schemeClr val="tx1">
                    <a:lumMod val="65000"/>
                    <a:lumOff val="35000"/>
                  </a:schemeClr>
                </a:solidFill>
                <a:latin typeface="Candara" panose="020E0502030303020204" charset="0"/>
                <a:ea typeface="微软雅黑" panose="020B0503020204020204" pitchFamily="34" charset="-122"/>
                <a:cs typeface="Candara" panose="020E0502030303020204" charset="0"/>
                <a:sym typeface="+mn-ea"/>
              </a:rPr>
              <a:t>Team Cloud Collaboration</a:t>
            </a:r>
            <a:endParaRPr lang="en-US" altLang="zh-CN" sz="1600" i="1" dirty="0">
              <a:solidFill>
                <a:schemeClr val="tx1">
                  <a:lumMod val="65000"/>
                  <a:lumOff val="35000"/>
                </a:schemeClr>
              </a:solidFill>
              <a:latin typeface="Candara" panose="020E0502030303020204" charset="0"/>
              <a:ea typeface="微软雅黑" panose="020B0503020204020204" pitchFamily="34" charset="-122"/>
              <a:cs typeface="Candara" panose="020E0502030303020204" charset="0"/>
              <a:sym typeface="+mn-ea"/>
            </a:endParaRPr>
          </a:p>
        </p:txBody>
      </p:sp>
      <p:sp>
        <p:nvSpPr>
          <p:cNvPr id="218" name="圆角矩形 217"/>
          <p:cNvSpPr/>
          <p:nvPr>
            <p:custDataLst>
              <p:tags r:id="rId31"/>
            </p:custDataLst>
          </p:nvPr>
        </p:nvSpPr>
        <p:spPr bwMode="auto">
          <a:xfrm>
            <a:off x="6360795" y="5941060"/>
            <a:ext cx="4546600" cy="414020"/>
          </a:xfrm>
          <a:prstGeom prst="roundRect">
            <a:avLst/>
          </a:prstGeom>
          <a:noFill/>
          <a:ln w="9525">
            <a:solidFill>
              <a:schemeClr val="accent5"/>
            </a:solidFill>
            <a:round/>
          </a:ln>
        </p:spPr>
        <p:txBody>
          <a:bodyPr rot="0" spcFirstLastPara="0" vert="horz" wrap="square" lIns="91440" tIns="45720" rIns="91440" bIns="45720" anchor="ctr" anchorCtr="0" forceAA="0" compatLnSpc="1">
            <a:normAutofit/>
          </a:bodyPr>
          <a:p>
            <a:pPr algn="r">
              <a:lnSpc>
                <a:spcPct val="130000"/>
              </a:lnSpc>
            </a:pPr>
            <a:endParaRPr lang="en-US" altLang="zh-CN" sz="1100" dirty="0">
              <a:latin typeface="微软雅黑" panose="020B0503020204020204" pitchFamily="34" charset="-122"/>
              <a:ea typeface="微软雅黑" panose="020B0503020204020204" pitchFamily="34" charset="-122"/>
            </a:endParaRPr>
          </a:p>
        </p:txBody>
      </p:sp>
      <p:sp>
        <p:nvSpPr>
          <p:cNvPr id="221" name="梯形 220"/>
          <p:cNvSpPr/>
          <p:nvPr>
            <p:custDataLst>
              <p:tags r:id="rId32"/>
            </p:custDataLst>
          </p:nvPr>
        </p:nvSpPr>
        <p:spPr bwMode="auto">
          <a:xfrm>
            <a:off x="6497320" y="5864225"/>
            <a:ext cx="773430" cy="69215"/>
          </a:xfrm>
          <a:prstGeom prst="trapezoid">
            <a:avLst>
              <a:gd name="adj" fmla="val 154634"/>
            </a:avLst>
          </a:prstGeom>
          <a:solidFill>
            <a:schemeClr val="bg1">
              <a:lumMod val="65000"/>
            </a:schemeClr>
          </a:solidFill>
          <a:ln w="19050">
            <a:noFill/>
            <a:round/>
          </a:ln>
        </p:spPr>
        <p:txBody>
          <a:bodyPr wrap="square" lIns="91440" tIns="45720" rIns="91440" bIns="45720" anchor="ctr">
            <a:normAutofit fontScale="25000" lnSpcReduction="20000"/>
          </a:bodyPr>
          <a:p>
            <a:pPr algn="ctr"/>
            <a:endParaRPr dirty="0">
              <a:latin typeface="微软雅黑" panose="020B0503020204020204" pitchFamily="34" charset="-122"/>
            </a:endParaRPr>
          </a:p>
        </p:txBody>
      </p:sp>
      <p:sp>
        <p:nvSpPr>
          <p:cNvPr id="222" name="梯形 221"/>
          <p:cNvSpPr/>
          <p:nvPr>
            <p:custDataLst>
              <p:tags r:id="rId33"/>
            </p:custDataLst>
          </p:nvPr>
        </p:nvSpPr>
        <p:spPr bwMode="auto">
          <a:xfrm flipV="1">
            <a:off x="6506845" y="6355080"/>
            <a:ext cx="773430" cy="69215"/>
          </a:xfrm>
          <a:prstGeom prst="trapezoid">
            <a:avLst>
              <a:gd name="adj" fmla="val 154634"/>
            </a:avLst>
          </a:prstGeom>
          <a:solidFill>
            <a:schemeClr val="bg1">
              <a:lumMod val="65000"/>
            </a:schemeClr>
          </a:solidFill>
          <a:ln w="19050">
            <a:noFill/>
            <a:round/>
          </a:ln>
        </p:spPr>
        <p:txBody>
          <a:bodyPr wrap="square" lIns="91440" tIns="45720" rIns="91440" bIns="45720" anchor="ctr">
            <a:normAutofit fontScale="25000" lnSpcReduction="20000"/>
          </a:bodyPr>
          <a:p>
            <a:pPr algn="ctr"/>
            <a:endParaRPr dirty="0">
              <a:latin typeface="微软雅黑" panose="020B0503020204020204" pitchFamily="34" charset="-122"/>
            </a:endParaRPr>
          </a:p>
        </p:txBody>
      </p:sp>
      <p:sp>
        <p:nvSpPr>
          <p:cNvPr id="220" name="矩形 219"/>
          <p:cNvSpPr/>
          <p:nvPr>
            <p:custDataLst>
              <p:tags r:id="rId34"/>
            </p:custDataLst>
          </p:nvPr>
        </p:nvSpPr>
        <p:spPr bwMode="auto">
          <a:xfrm>
            <a:off x="6598285" y="5871845"/>
            <a:ext cx="552450" cy="552450"/>
          </a:xfrm>
          <a:prstGeom prst="rect">
            <a:avLst/>
          </a:prstGeom>
          <a:solidFill>
            <a:schemeClr val="bg1">
              <a:lumMod val="95000"/>
            </a:schemeClr>
          </a:solidFill>
          <a:ln w="19050">
            <a:noFill/>
            <a:round/>
          </a:ln>
        </p:spPr>
        <p:txBody>
          <a:bodyPr rot="0" spcFirstLastPara="0" vert="horz" wrap="square" lIns="91440" tIns="45720" rIns="91440" bIns="45720" anchor="ctr" anchorCtr="1" forceAA="0" compatLnSpc="1">
            <a:normAutofit/>
          </a:bodyPr>
          <a:p>
            <a:pPr algn="ctr"/>
            <a:r>
              <a:rPr lang="en-US" altLang="zh-CN" sz="2000" dirty="0">
                <a:solidFill>
                  <a:schemeClr val="accent2"/>
                </a:solidFill>
                <a:latin typeface="Impact" panose="020B0806030902050204" pitchFamily="34" charset="0"/>
                <a:ea typeface="微软雅黑" panose="020B0503020204020204" pitchFamily="34" charset="-122"/>
              </a:rPr>
              <a:t>07</a:t>
            </a:r>
            <a:endParaRPr lang="en-US" altLang="zh-CN" sz="2000" dirty="0">
              <a:solidFill>
                <a:schemeClr val="accent2"/>
              </a:solidFill>
              <a:latin typeface="Impact" panose="020B0806030902050204" pitchFamily="34" charset="0"/>
              <a:ea typeface="微软雅黑" panose="020B0503020204020204" pitchFamily="34" charset="-122"/>
            </a:endParaRPr>
          </a:p>
        </p:txBody>
      </p:sp>
      <p:sp>
        <p:nvSpPr>
          <p:cNvPr id="224" name="文本框 223"/>
          <p:cNvSpPr txBox="1"/>
          <p:nvPr/>
        </p:nvSpPr>
        <p:spPr>
          <a:xfrm>
            <a:off x="7287260" y="5962650"/>
            <a:ext cx="3571240" cy="337185"/>
          </a:xfrm>
          <a:prstGeom prst="rect">
            <a:avLst/>
          </a:prstGeom>
          <a:noFill/>
        </p:spPr>
        <p:txBody>
          <a:bodyPr wrap="square" rtlCol="0">
            <a:spAutoFit/>
            <a:scene3d>
              <a:camera prst="orthographicFront"/>
              <a:lightRig rig="threePt" dir="t"/>
            </a:scene3d>
          </a:bodyPr>
          <a:p>
            <a:pPr algn="l">
              <a:spcBef>
                <a:spcPts val="0"/>
              </a:spcBef>
              <a:spcAft>
                <a:spcPts val="0"/>
              </a:spcAft>
              <a:buClrTx/>
              <a:buSzTx/>
              <a:buFontTx/>
            </a:pPr>
            <a:r>
              <a:rPr lang="en-US" altLang="zh-CN" sz="1600" i="1" dirty="0">
                <a:solidFill>
                  <a:schemeClr val="tx1">
                    <a:lumMod val="65000"/>
                    <a:lumOff val="35000"/>
                  </a:schemeClr>
                </a:solidFill>
                <a:latin typeface="Candara" panose="020E0502030303020204" charset="0"/>
                <a:ea typeface="微软雅黑" panose="020B0503020204020204" pitchFamily="34" charset="-122"/>
                <a:cs typeface="Candara" panose="020E0502030303020204" charset="0"/>
                <a:sym typeface="+mn-ea"/>
              </a:rPr>
              <a:t>MindMaster Community </a:t>
            </a:r>
            <a:endParaRPr lang="en-US" altLang="zh-CN" sz="1600" i="1" dirty="0">
              <a:solidFill>
                <a:schemeClr val="tx1">
                  <a:lumMod val="65000"/>
                  <a:lumOff val="35000"/>
                </a:schemeClr>
              </a:solidFill>
              <a:latin typeface="Candara" panose="020E0502030303020204" charset="0"/>
              <a:ea typeface="微软雅黑" panose="020B0503020204020204" pitchFamily="34" charset="-122"/>
              <a:cs typeface="Candara" panose="020E0502030303020204" charset="0"/>
              <a:sym typeface="+mn-ea"/>
            </a:endParaRPr>
          </a:p>
        </p:txBody>
      </p:sp>
      <p:pic>
        <p:nvPicPr>
          <p:cNvPr id="7" name="图片 6"/>
          <p:cNvPicPr>
            <a:picLocks noChangeAspect="1"/>
          </p:cNvPicPr>
          <p:nvPr/>
        </p:nvPicPr>
        <p:blipFill>
          <a:blip r:embed="rId35"/>
          <a:stretch>
            <a:fillRect/>
          </a:stretch>
        </p:blipFill>
        <p:spPr>
          <a:xfrm>
            <a:off x="686435" y="2412365"/>
            <a:ext cx="5400675" cy="3095625"/>
          </a:xfrm>
          <a:prstGeom prst="rect">
            <a:avLst/>
          </a:prstGeom>
        </p:spPr>
      </p:pic>
      <p:sp>
        <p:nvSpPr>
          <p:cNvPr id="6" name="标题 3"/>
          <p:cNvSpPr>
            <a:spLocks noGrp="1"/>
          </p:cNvSpPr>
          <p:nvPr>
            <p:custDataLst>
              <p:tags r:id="rId36"/>
            </p:custDataLst>
          </p:nvPr>
        </p:nvSpPr>
        <p:spPr>
          <a:xfrm>
            <a:off x="726440" y="1686560"/>
            <a:ext cx="4996180" cy="334645"/>
          </a:xfrm>
          <a:prstGeom prst="rect">
            <a:avLst/>
          </a:prstGeom>
        </p:spPr>
        <p:txBody>
          <a:bodyPr vert="horz" lIns="91440" tIns="45720" rIns="91440" bIns="46800" rtlCol="0" anchor="b" anchorCtr="0">
            <a:noAutofit/>
          </a:bodyPr>
          <a:lstStyle>
            <a:lvl1pPr algn="l" defTabSz="914400" rtl="0" eaLnBrk="1" latinLnBrk="0" hangingPunct="1">
              <a:lnSpc>
                <a:spcPct val="90000"/>
              </a:lnSpc>
              <a:spcBef>
                <a:spcPct val="0"/>
              </a:spcBef>
              <a:buNone/>
              <a:defRPr sz="40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lnSpc>
                <a:spcPct val="150000"/>
              </a:lnSpc>
            </a:pPr>
            <a:r>
              <a:rPr lang="en-US" altLang="zh-CN" sz="2000" i="1" dirty="0">
                <a:cs typeface="Candara" panose="020E0502030303020204" charset="0"/>
                <a:sym typeface="+mn-ea"/>
              </a:rPr>
              <a:t>MindMaster </a:t>
            </a:r>
            <a:r>
              <a:rPr lang="en-US" sz="2000" i="1" dirty="0">
                <a:cs typeface="Candara" panose="020E0502030303020204" charset="0"/>
                <a:sym typeface="+mn-ea"/>
              </a:rPr>
              <a:t>Functions</a:t>
            </a:r>
            <a:r>
              <a:rPr lang="zh-CN" altLang="en-US" sz="2000" i="1" dirty="0">
                <a:cs typeface="Candara" panose="020E0502030303020204" charset="0"/>
                <a:sym typeface="+mn-ea"/>
              </a:rPr>
              <a:t> </a:t>
            </a:r>
            <a:r>
              <a:rPr lang="en-US" altLang="zh-CN" sz="2000" i="1" dirty="0">
                <a:cs typeface="Candara" panose="020E0502030303020204" charset="0"/>
                <a:sym typeface="+mn-ea"/>
              </a:rPr>
              <a:t>/ Features</a:t>
            </a:r>
            <a:endParaRPr lang="en-US" altLang="zh-CN" sz="2000" i="1" dirty="0">
              <a:cs typeface="Candara" panose="020E0502030303020204" charset="0"/>
              <a:sym typeface="+mn-ea"/>
            </a:endParaRPr>
          </a:p>
        </p:txBody>
      </p:sp>
      <p:pic>
        <p:nvPicPr>
          <p:cNvPr id="3" name="图片 2"/>
          <p:cNvPicPr>
            <a:picLocks noChangeAspect="1"/>
          </p:cNvPicPr>
          <p:nvPr/>
        </p:nvPicPr>
        <p:blipFill>
          <a:blip r:embed="rId37"/>
          <a:stretch>
            <a:fillRect/>
          </a:stretch>
        </p:blipFill>
        <p:spPr>
          <a:xfrm>
            <a:off x="1257935" y="2524125"/>
            <a:ext cx="4219575" cy="2647950"/>
          </a:xfrm>
          <a:prstGeom prst="rect">
            <a:avLst/>
          </a:prstGeom>
        </p:spPr>
      </p:pic>
    </p:spTree>
    <p:custDataLst>
      <p:tags r:id="rId38"/>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custDataLst>
              <p:tags r:id="rId1"/>
            </p:custDataLst>
          </p:nvPr>
        </p:nvCxnSpPr>
        <p:spPr>
          <a:xfrm>
            <a:off x="1393974" y="2187931"/>
            <a:ext cx="4626610" cy="0"/>
          </a:xfrm>
          <a:prstGeom prst="line">
            <a:avLst/>
          </a:prstGeom>
          <a:ln>
            <a:solidFill>
              <a:schemeClr val="accent1">
                <a:alpha val="44000"/>
              </a:schemeClr>
            </a:solidFill>
          </a:ln>
        </p:spPr>
        <p:style>
          <a:lnRef idx="1">
            <a:schemeClr val="accent1"/>
          </a:lnRef>
          <a:fillRef idx="0">
            <a:schemeClr val="accent1"/>
          </a:fillRef>
          <a:effectRef idx="0">
            <a:schemeClr val="accent1"/>
          </a:effectRef>
          <a:fontRef idx="minor">
            <a:schemeClr val="tx1"/>
          </a:fontRef>
        </p:style>
      </p:cxnSp>
      <p:sp>
        <p:nvSpPr>
          <p:cNvPr id="22" name="文本框 29"/>
          <p:cNvSpPr txBox="1"/>
          <p:nvPr>
            <p:custDataLst>
              <p:tags r:id="rId2"/>
            </p:custDataLst>
          </p:nvPr>
        </p:nvSpPr>
        <p:spPr>
          <a:xfrm>
            <a:off x="1393975" y="1785341"/>
            <a:ext cx="4626610" cy="414985"/>
          </a:xfrm>
          <a:prstGeom prst="rect">
            <a:avLst/>
          </a:prstGeom>
          <a:noFill/>
        </p:spPr>
        <p:txBody>
          <a:bodyPr wrap="square" rtlCol="0">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20000"/>
              </a:lnSpc>
            </a:pPr>
            <a:r>
              <a:rPr lang="en-US" altLang="zh-CN" sz="16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rPr>
              <a:t>Quick Mapping</a:t>
            </a:r>
            <a:endParaRPr lang="en-US" altLang="zh-CN" sz="16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endParaRPr>
          </a:p>
        </p:txBody>
      </p:sp>
      <p:sp>
        <p:nvSpPr>
          <p:cNvPr id="23" name="文本框 30"/>
          <p:cNvSpPr txBox="1"/>
          <p:nvPr>
            <p:custDataLst>
              <p:tags r:id="rId3"/>
            </p:custDataLst>
          </p:nvPr>
        </p:nvSpPr>
        <p:spPr>
          <a:xfrm>
            <a:off x="1393975" y="2235556"/>
            <a:ext cx="4626610" cy="1030471"/>
          </a:xfrm>
          <a:prstGeom prst="rect">
            <a:avLst/>
          </a:prstGeom>
          <a:noFill/>
        </p:spPr>
        <p:txBody>
          <a:bodyPr wrap="square"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just">
              <a:lnSpc>
                <a:spcPct val="160000"/>
              </a:lnSpc>
            </a:pPr>
            <a:r>
              <a:rPr lang="en-US" altLang="zh-CN"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rPr>
              <a:t>You can either click on the floating buttons and context menus, or using quick keyboard shortcuts to create mind maps. The speed can be as fast as word typing.</a:t>
            </a:r>
            <a:endParaRPr lang="en-US" altLang="zh-CN"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endParaRPr>
          </a:p>
        </p:txBody>
      </p:sp>
      <p:sp>
        <p:nvSpPr>
          <p:cNvPr id="24" name="椭圆 23"/>
          <p:cNvSpPr/>
          <p:nvPr>
            <p:custDataLst>
              <p:tags r:id="rId4"/>
            </p:custDataLst>
          </p:nvPr>
        </p:nvSpPr>
        <p:spPr>
          <a:xfrm>
            <a:off x="967889" y="1911706"/>
            <a:ext cx="281940" cy="2819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accent1"/>
                </a:solidFill>
                <a:latin typeface="微软雅黑" panose="020B0503020204020204" pitchFamily="34" charset="-122"/>
                <a:ea typeface="微软雅黑" panose="020B0503020204020204" pitchFamily="34" charset="-122"/>
              </a:rPr>
              <a:t>1</a:t>
            </a:r>
            <a:endParaRPr lang="en-US" altLang="zh-CN" sz="1600" dirty="0">
              <a:solidFill>
                <a:schemeClr val="accent1"/>
              </a:solidFill>
              <a:latin typeface="微软雅黑" panose="020B0503020204020204" pitchFamily="34" charset="-122"/>
              <a:ea typeface="微软雅黑" panose="020B0503020204020204" pitchFamily="34" charset="-122"/>
            </a:endParaRPr>
          </a:p>
        </p:txBody>
      </p:sp>
      <p:cxnSp>
        <p:nvCxnSpPr>
          <p:cNvPr id="26" name="直接连接符 25"/>
          <p:cNvCxnSpPr/>
          <p:nvPr>
            <p:custDataLst>
              <p:tags r:id="rId5"/>
            </p:custDataLst>
          </p:nvPr>
        </p:nvCxnSpPr>
        <p:spPr>
          <a:xfrm>
            <a:off x="6624237" y="2172150"/>
            <a:ext cx="4626610" cy="0"/>
          </a:xfrm>
          <a:prstGeom prst="line">
            <a:avLst/>
          </a:prstGeom>
          <a:ln>
            <a:solidFill>
              <a:schemeClr val="accent1">
                <a:alpha val="44000"/>
              </a:schemeClr>
            </a:solidFill>
          </a:ln>
        </p:spPr>
        <p:style>
          <a:lnRef idx="1">
            <a:schemeClr val="accent1"/>
          </a:lnRef>
          <a:fillRef idx="0">
            <a:schemeClr val="accent1"/>
          </a:fillRef>
          <a:effectRef idx="0">
            <a:schemeClr val="accent1"/>
          </a:effectRef>
          <a:fontRef idx="minor">
            <a:schemeClr val="tx1"/>
          </a:fontRef>
        </p:style>
      </p:cxnSp>
      <p:sp>
        <p:nvSpPr>
          <p:cNvPr id="27" name="文本框 29"/>
          <p:cNvSpPr txBox="1"/>
          <p:nvPr>
            <p:custDataLst>
              <p:tags r:id="rId6"/>
            </p:custDataLst>
          </p:nvPr>
        </p:nvSpPr>
        <p:spPr>
          <a:xfrm>
            <a:off x="6624238" y="1772735"/>
            <a:ext cx="4626610" cy="414985"/>
          </a:xfrm>
          <a:prstGeom prst="rect">
            <a:avLst/>
          </a:prstGeom>
          <a:noFill/>
        </p:spPr>
        <p:txBody>
          <a:bodyPr wrap="square" rtlCol="0">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20000"/>
              </a:lnSpc>
            </a:pPr>
            <a:r>
              <a:rPr lang="en-US" altLang="zh-CN" sz="16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sym typeface="+mn-ea"/>
              </a:rPr>
              <a:t>Various Ways to Enrich  Your Map</a:t>
            </a:r>
            <a:endParaRPr lang="zh-CN" altLang="de-DE" sz="16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endParaRPr>
          </a:p>
        </p:txBody>
      </p:sp>
      <p:sp>
        <p:nvSpPr>
          <p:cNvPr id="28" name="文本框 30"/>
          <p:cNvSpPr txBox="1"/>
          <p:nvPr>
            <p:custDataLst>
              <p:tags r:id="rId7"/>
            </p:custDataLst>
          </p:nvPr>
        </p:nvSpPr>
        <p:spPr>
          <a:xfrm>
            <a:off x="6624238" y="2219775"/>
            <a:ext cx="4626610" cy="1046247"/>
          </a:xfrm>
          <a:prstGeom prst="rect">
            <a:avLst/>
          </a:prstGeom>
          <a:noFill/>
        </p:spPr>
        <p:txBody>
          <a:bodyPr wrap="square"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60000"/>
              </a:lnSpc>
            </a:pPr>
            <a:r>
              <a:rPr lang="en-US" altLang="zh-CN" sz="1200" dirty="0">
                <a:latin typeface="Candara" panose="020E0502030303020204" charset="0"/>
                <a:ea typeface="微软雅黑" panose="020B0503020204020204" pitchFamily="34" charset="-122"/>
                <a:cs typeface="Candara" panose="020E0502030303020204" charset="0"/>
                <a:sym typeface="+mn-ea"/>
              </a:rPr>
              <a:t>It supports to add  hyperlinks, attachments, notes, commentss, tags, marks, cliparts, and pictures and so on to the mind map, so that the ideas and content can be better represented.</a:t>
            </a:r>
            <a:endParaRPr lang="en-US" altLang="zh-CN"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endParaRPr>
          </a:p>
          <a:p>
            <a:pPr>
              <a:lnSpc>
                <a:spcPct val="160000"/>
              </a:lnSpc>
            </a:pPr>
            <a:endParaRPr lang="en-US" altLang="zh-CN"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endParaRPr>
          </a:p>
        </p:txBody>
      </p:sp>
      <p:sp>
        <p:nvSpPr>
          <p:cNvPr id="29" name="椭圆 28"/>
          <p:cNvSpPr/>
          <p:nvPr>
            <p:custDataLst>
              <p:tags r:id="rId8"/>
            </p:custDataLst>
          </p:nvPr>
        </p:nvSpPr>
        <p:spPr>
          <a:xfrm>
            <a:off x="6198152" y="1895925"/>
            <a:ext cx="281940" cy="2819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accent1"/>
                </a:solidFill>
                <a:latin typeface="微软雅黑" panose="020B0503020204020204" pitchFamily="34" charset="-122"/>
                <a:ea typeface="微软雅黑" panose="020B0503020204020204" pitchFamily="34" charset="-122"/>
              </a:rPr>
              <a:t>2</a:t>
            </a:r>
            <a:endParaRPr lang="en-US" altLang="zh-CN" sz="1600" dirty="0">
              <a:solidFill>
                <a:schemeClr val="accent1"/>
              </a:solidFill>
              <a:latin typeface="微软雅黑" panose="020B0503020204020204" pitchFamily="34" charset="-122"/>
              <a:ea typeface="微软雅黑" panose="020B0503020204020204" pitchFamily="34" charset="-122"/>
            </a:endParaRPr>
          </a:p>
        </p:txBody>
      </p:sp>
      <p:cxnSp>
        <p:nvCxnSpPr>
          <p:cNvPr id="31" name="直接连接符 30"/>
          <p:cNvCxnSpPr/>
          <p:nvPr>
            <p:custDataLst>
              <p:tags r:id="rId9"/>
            </p:custDataLst>
          </p:nvPr>
        </p:nvCxnSpPr>
        <p:spPr>
          <a:xfrm>
            <a:off x="1393973" y="4168193"/>
            <a:ext cx="4626610" cy="0"/>
          </a:xfrm>
          <a:prstGeom prst="line">
            <a:avLst/>
          </a:prstGeom>
          <a:ln>
            <a:solidFill>
              <a:schemeClr val="accent1">
                <a:alpha val="44000"/>
              </a:schemeClr>
            </a:solidFill>
          </a:ln>
        </p:spPr>
        <p:style>
          <a:lnRef idx="1">
            <a:schemeClr val="accent1"/>
          </a:lnRef>
          <a:fillRef idx="0">
            <a:schemeClr val="accent1"/>
          </a:fillRef>
          <a:effectRef idx="0">
            <a:schemeClr val="accent1"/>
          </a:effectRef>
          <a:fontRef idx="minor">
            <a:schemeClr val="tx1"/>
          </a:fontRef>
        </p:style>
      </p:cxnSp>
      <p:sp>
        <p:nvSpPr>
          <p:cNvPr id="33" name="文本框 29"/>
          <p:cNvSpPr txBox="1"/>
          <p:nvPr>
            <p:custDataLst>
              <p:tags r:id="rId10"/>
            </p:custDataLst>
          </p:nvPr>
        </p:nvSpPr>
        <p:spPr>
          <a:xfrm>
            <a:off x="1393974" y="3758618"/>
            <a:ext cx="4626610" cy="414985"/>
          </a:xfrm>
          <a:prstGeom prst="rect">
            <a:avLst/>
          </a:prstGeom>
          <a:noFill/>
        </p:spPr>
        <p:txBody>
          <a:bodyPr wrap="square" rtlCol="0">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20000"/>
              </a:lnSpc>
            </a:pPr>
            <a:r>
              <a:rPr lang="en-US" altLang="zh-CN" sz="16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sym typeface="+mn-ea"/>
              </a:rPr>
              <a:t>Multiple Layouts to Apply</a:t>
            </a:r>
            <a:endParaRPr lang="en-US" altLang="zh-CN" sz="16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sym typeface="+mn-ea"/>
            </a:endParaRPr>
          </a:p>
        </p:txBody>
      </p:sp>
      <p:sp>
        <p:nvSpPr>
          <p:cNvPr id="34" name="文本框 30"/>
          <p:cNvSpPr txBox="1"/>
          <p:nvPr>
            <p:custDataLst>
              <p:tags r:id="rId11"/>
            </p:custDataLst>
          </p:nvPr>
        </p:nvSpPr>
        <p:spPr>
          <a:xfrm>
            <a:off x="1393974" y="4199942"/>
            <a:ext cx="4626610" cy="1029600"/>
          </a:xfrm>
          <a:prstGeom prst="rect">
            <a:avLst/>
          </a:prstGeom>
          <a:noFill/>
        </p:spPr>
        <p:txBody>
          <a:bodyPr wrap="square" rtlCol="0">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60000"/>
              </a:lnSpc>
            </a:pPr>
            <a:r>
              <a:rPr lang="en-US" altLang="zh-CN"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rPr>
              <a:t>The layout is not limited to the traditional radiation style. You can change to many different layouts freely, such as the tree, fishbone, timeline, bubble style, etc.  </a:t>
            </a:r>
            <a:endParaRPr lang="en-US" altLang="zh-CN"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endParaRPr>
          </a:p>
        </p:txBody>
      </p:sp>
      <p:sp>
        <p:nvSpPr>
          <p:cNvPr id="35" name="椭圆 34"/>
          <p:cNvSpPr/>
          <p:nvPr>
            <p:custDataLst>
              <p:tags r:id="rId12"/>
            </p:custDataLst>
          </p:nvPr>
        </p:nvSpPr>
        <p:spPr>
          <a:xfrm>
            <a:off x="967888" y="3891968"/>
            <a:ext cx="281940" cy="2819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accent1"/>
                </a:solidFill>
                <a:latin typeface="微软雅黑" panose="020B0503020204020204" pitchFamily="34" charset="-122"/>
                <a:ea typeface="微软雅黑" panose="020B0503020204020204" pitchFamily="34" charset="-122"/>
              </a:rPr>
              <a:t>3</a:t>
            </a:r>
            <a:endParaRPr lang="en-US" altLang="zh-CN" sz="1600" dirty="0">
              <a:solidFill>
                <a:schemeClr val="accent1"/>
              </a:solidFill>
              <a:latin typeface="微软雅黑" panose="020B0503020204020204" pitchFamily="34" charset="-122"/>
              <a:ea typeface="微软雅黑" panose="020B0503020204020204" pitchFamily="34" charset="-122"/>
            </a:endParaRPr>
          </a:p>
        </p:txBody>
      </p:sp>
      <p:cxnSp>
        <p:nvCxnSpPr>
          <p:cNvPr id="37" name="直接连接符 36"/>
          <p:cNvCxnSpPr/>
          <p:nvPr>
            <p:custDataLst>
              <p:tags r:id="rId13"/>
            </p:custDataLst>
          </p:nvPr>
        </p:nvCxnSpPr>
        <p:spPr>
          <a:xfrm>
            <a:off x="6624236" y="4152412"/>
            <a:ext cx="4626610" cy="0"/>
          </a:xfrm>
          <a:prstGeom prst="line">
            <a:avLst/>
          </a:prstGeom>
          <a:ln>
            <a:solidFill>
              <a:schemeClr val="accent1">
                <a:alpha val="44000"/>
              </a:schemeClr>
            </a:solidFill>
          </a:ln>
        </p:spPr>
        <p:style>
          <a:lnRef idx="1">
            <a:schemeClr val="accent1"/>
          </a:lnRef>
          <a:fillRef idx="0">
            <a:schemeClr val="accent1"/>
          </a:fillRef>
          <a:effectRef idx="0">
            <a:schemeClr val="accent1"/>
          </a:effectRef>
          <a:fontRef idx="minor">
            <a:schemeClr val="tx1"/>
          </a:fontRef>
        </p:style>
      </p:cxnSp>
      <p:sp>
        <p:nvSpPr>
          <p:cNvPr id="38" name="文本框 29"/>
          <p:cNvSpPr txBox="1"/>
          <p:nvPr>
            <p:custDataLst>
              <p:tags r:id="rId14"/>
            </p:custDataLst>
          </p:nvPr>
        </p:nvSpPr>
        <p:spPr>
          <a:xfrm>
            <a:off x="6624237" y="3749822"/>
            <a:ext cx="4626610" cy="414985"/>
          </a:xfrm>
          <a:prstGeom prst="rect">
            <a:avLst/>
          </a:prstGeom>
          <a:noFill/>
        </p:spPr>
        <p:txBody>
          <a:bodyPr wrap="square" rtlCol="0">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20000"/>
              </a:lnSpc>
            </a:pPr>
            <a:r>
              <a:rPr lang="en-US" altLang="zh-CN" sz="16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sym typeface="+mn-ea"/>
              </a:rPr>
              <a:t>30 Themes to Choose </a:t>
            </a:r>
            <a:r>
              <a:rPr lang="de-DE" altLang="zh-CN" sz="16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sym typeface="+mn-ea"/>
              </a:rPr>
              <a:t> </a:t>
            </a:r>
            <a:endParaRPr lang="de-DE" altLang="zh-CN" sz="16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endParaRPr>
          </a:p>
        </p:txBody>
      </p:sp>
      <p:sp>
        <p:nvSpPr>
          <p:cNvPr id="39" name="文本框 30"/>
          <p:cNvSpPr txBox="1"/>
          <p:nvPr>
            <p:custDataLst>
              <p:tags r:id="rId15"/>
            </p:custDataLst>
          </p:nvPr>
        </p:nvSpPr>
        <p:spPr>
          <a:xfrm>
            <a:off x="6624237" y="4200036"/>
            <a:ext cx="4626610" cy="1029600"/>
          </a:xfrm>
          <a:prstGeom prst="rect">
            <a:avLst/>
          </a:prstGeom>
          <a:noFill/>
        </p:spPr>
        <p:txBody>
          <a:bodyPr wrap="square" rtlCol="0">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60000"/>
              </a:lnSpc>
            </a:pPr>
            <a:r>
              <a:rPr lang="en-US" altLang="zh-CN" sz="1200" dirty="0">
                <a:latin typeface="Candara" panose="020E0502030303020204" charset="0"/>
                <a:ea typeface="微软雅黑" panose="020B0503020204020204" pitchFamily="34" charset="-122"/>
                <a:cs typeface="Candara" panose="020E0502030303020204" charset="0"/>
                <a:sym typeface="+mn-ea"/>
              </a:rPr>
              <a:t>With 30+ themes for you to choose from, you can easily get an ideal style to fit your requirements. You can also ustomize the colors, shapes, background, connector lines, layout according to the needs.</a:t>
            </a:r>
            <a:endParaRPr lang="zh-CN" altLang="en-US" sz="1200" dirty="0">
              <a:latin typeface="Candara" panose="020E0502030303020204" charset="0"/>
              <a:ea typeface="微软雅黑" panose="020B0503020204020204" pitchFamily="34" charset="-122"/>
              <a:cs typeface="Candara" panose="020E0502030303020204" charset="0"/>
            </a:endParaRPr>
          </a:p>
          <a:p>
            <a:pPr>
              <a:lnSpc>
                <a:spcPct val="160000"/>
              </a:lnSpc>
            </a:pPr>
            <a:endParaRPr lang="de-DE"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60000"/>
              </a:lnSpc>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椭圆 39"/>
          <p:cNvSpPr/>
          <p:nvPr>
            <p:custDataLst>
              <p:tags r:id="rId16"/>
            </p:custDataLst>
          </p:nvPr>
        </p:nvSpPr>
        <p:spPr>
          <a:xfrm>
            <a:off x="6198151" y="3876187"/>
            <a:ext cx="281940" cy="2819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accent1"/>
                </a:solidFill>
                <a:latin typeface="微软雅黑" panose="020B0503020204020204" pitchFamily="34" charset="-122"/>
                <a:ea typeface="微软雅黑" panose="020B0503020204020204" pitchFamily="34" charset="-122"/>
              </a:rPr>
              <a:t>4</a:t>
            </a:r>
            <a:endParaRPr lang="en-US" altLang="zh-CN" sz="1600" dirty="0">
              <a:solidFill>
                <a:schemeClr val="accen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67740" y="755015"/>
            <a:ext cx="10361930" cy="368300"/>
          </a:xfrm>
          <a:prstGeom prst="rect">
            <a:avLst/>
          </a:prstGeom>
          <a:noFill/>
        </p:spPr>
        <p:txBody>
          <a:bodyPr wrap="square" rtlCol="0">
            <a:spAutoFit/>
          </a:bodyPr>
          <a:p>
            <a:pPr algn="l"/>
            <a:r>
              <a:rPr lang="en-US" altLang="zh-CN">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ndara" panose="020E0502030303020204" charset="0"/>
              </a:rPr>
              <a:t>01. Amazingly </a:t>
            </a:r>
            <a:r>
              <a:rPr lang="en-US">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ndara" panose="020E0502030303020204" charset="0"/>
              </a:rPr>
              <a:t>Easy Mind Mapping Experience</a:t>
            </a:r>
            <a:endParaRPr lang="en-US">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ndara" panose="020E0502030303020204" charset="0"/>
            </a:endParaRPr>
          </a:p>
        </p:txBody>
      </p:sp>
    </p:spTree>
    <p:custDataLst>
      <p:tags r:id="rId17"/>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矩形 150"/>
          <p:cNvSpPr/>
          <p:nvPr/>
        </p:nvSpPr>
        <p:spPr>
          <a:xfrm>
            <a:off x="3685540" y="446405"/>
            <a:ext cx="4839970" cy="387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n>
                <a:solidFill>
                  <a:schemeClr val="accent1"/>
                </a:solidFill>
              </a:ln>
            </a:endParaRPr>
          </a:p>
        </p:txBody>
      </p:sp>
      <p:sp>
        <p:nvSpPr>
          <p:cNvPr id="3" name="文本框 2"/>
          <p:cNvSpPr txBox="1"/>
          <p:nvPr/>
        </p:nvSpPr>
        <p:spPr>
          <a:xfrm>
            <a:off x="3717290" y="428625"/>
            <a:ext cx="4775835" cy="368300"/>
          </a:xfrm>
          <a:prstGeom prst="rect">
            <a:avLst/>
          </a:prstGeom>
          <a:noFill/>
        </p:spPr>
        <p:txBody>
          <a:bodyPr wrap="square" rtlCol="0">
            <a:spAutoFit/>
          </a:bodyPr>
          <a:p>
            <a:pPr algn="ctr"/>
            <a:r>
              <a:rPr lang="en-US" altLang="zh-CN">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ndara" panose="020E0502030303020204" charset="0"/>
              </a:rPr>
              <a:t>Various Layouts</a:t>
            </a:r>
            <a:endParaRPr lang="en-US" altLang="zh-CN">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ndara" panose="020E0502030303020204" charset="0"/>
            </a:endParaRPr>
          </a:p>
        </p:txBody>
      </p:sp>
      <p:pic>
        <p:nvPicPr>
          <p:cNvPr id="2" name="图片 1"/>
          <p:cNvPicPr>
            <a:picLocks noChangeAspect="1"/>
          </p:cNvPicPr>
          <p:nvPr/>
        </p:nvPicPr>
        <p:blipFill>
          <a:blip r:embed="rId1"/>
          <a:stretch>
            <a:fillRect/>
          </a:stretch>
        </p:blipFill>
        <p:spPr>
          <a:xfrm>
            <a:off x="414020" y="1185545"/>
            <a:ext cx="11363325" cy="5229225"/>
          </a:xfrm>
          <a:prstGeom prst="rect">
            <a:avLst/>
          </a:prstGeom>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矩形 150"/>
          <p:cNvSpPr/>
          <p:nvPr/>
        </p:nvSpPr>
        <p:spPr>
          <a:xfrm>
            <a:off x="3685540" y="446405"/>
            <a:ext cx="4839970" cy="387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n>
                <a:solidFill>
                  <a:schemeClr val="accent1"/>
                </a:solidFill>
              </a:ln>
            </a:endParaRPr>
          </a:p>
        </p:txBody>
      </p:sp>
      <p:sp>
        <p:nvSpPr>
          <p:cNvPr id="3" name="文本框 2"/>
          <p:cNvSpPr txBox="1"/>
          <p:nvPr/>
        </p:nvSpPr>
        <p:spPr>
          <a:xfrm>
            <a:off x="3717290" y="428625"/>
            <a:ext cx="4775835" cy="368300"/>
          </a:xfrm>
          <a:prstGeom prst="rect">
            <a:avLst/>
          </a:prstGeom>
          <a:noFill/>
        </p:spPr>
        <p:txBody>
          <a:bodyPr wrap="square" rtlCol="0">
            <a:spAutoFit/>
          </a:bodyPr>
          <a:p>
            <a:pPr algn="ctr"/>
            <a:r>
              <a:rPr lang="en-US" altLang="zh-CN">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ndara" panose="020E0502030303020204" charset="0"/>
              </a:rPr>
              <a:t>Various Themes</a:t>
            </a:r>
            <a:endParaRPr lang="en-US" altLang="zh-CN">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ndara" panose="020E0502030303020204" charset="0"/>
            </a:endParaRPr>
          </a:p>
        </p:txBody>
      </p:sp>
      <p:pic>
        <p:nvPicPr>
          <p:cNvPr id="4" name="图片 3"/>
          <p:cNvPicPr>
            <a:picLocks noChangeAspect="1"/>
          </p:cNvPicPr>
          <p:nvPr/>
        </p:nvPicPr>
        <p:blipFill>
          <a:blip r:embed="rId1"/>
          <a:stretch>
            <a:fillRect/>
          </a:stretch>
        </p:blipFill>
        <p:spPr>
          <a:xfrm>
            <a:off x="1209675" y="1137920"/>
            <a:ext cx="9658350" cy="5324475"/>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8" name="直接连接符 147"/>
          <p:cNvCxnSpPr/>
          <p:nvPr>
            <p:custDataLst>
              <p:tags r:id="rId1"/>
            </p:custDataLst>
          </p:nvPr>
        </p:nvCxnSpPr>
        <p:spPr>
          <a:xfrm>
            <a:off x="706075" y="6599409"/>
            <a:ext cx="10779488" cy="0"/>
          </a:xfrm>
          <a:prstGeom prst="line">
            <a:avLst/>
          </a:prstGeom>
          <a:ln w="3175" cap="rnd">
            <a:solidFill>
              <a:schemeClr val="tx1">
                <a:lumMod val="75000"/>
                <a:lumOff val="2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pic>
        <p:nvPicPr>
          <p:cNvPr id="150" name="图片 149"/>
          <p:cNvPicPr>
            <a:picLocks noChangeAspect="1"/>
          </p:cNvPicPr>
          <p:nvPr/>
        </p:nvPicPr>
        <p:blipFill>
          <a:blip r:embed="rId2"/>
          <a:stretch>
            <a:fillRect/>
          </a:stretch>
        </p:blipFill>
        <p:spPr>
          <a:xfrm>
            <a:off x="2061845" y="1144905"/>
            <a:ext cx="8068310" cy="5210175"/>
          </a:xfrm>
          <a:prstGeom prst="rect">
            <a:avLst/>
          </a:prstGeom>
        </p:spPr>
      </p:pic>
      <p:sp>
        <p:nvSpPr>
          <p:cNvPr id="151" name="矩形 150"/>
          <p:cNvSpPr/>
          <p:nvPr/>
        </p:nvSpPr>
        <p:spPr>
          <a:xfrm>
            <a:off x="3685540" y="446405"/>
            <a:ext cx="4839970" cy="387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n>
                <a:solidFill>
                  <a:schemeClr val="accent1"/>
                </a:solidFill>
              </a:ln>
            </a:endParaRPr>
          </a:p>
        </p:txBody>
      </p:sp>
      <p:sp>
        <p:nvSpPr>
          <p:cNvPr id="3" name="文本框 2"/>
          <p:cNvSpPr txBox="1"/>
          <p:nvPr/>
        </p:nvSpPr>
        <p:spPr>
          <a:xfrm>
            <a:off x="3717290" y="428625"/>
            <a:ext cx="4775835" cy="368300"/>
          </a:xfrm>
          <a:prstGeom prst="rect">
            <a:avLst/>
          </a:prstGeom>
          <a:noFill/>
        </p:spPr>
        <p:txBody>
          <a:bodyPr wrap="square" rtlCol="0">
            <a:spAutoFit/>
          </a:bodyPr>
          <a:p>
            <a:pPr algn="ctr"/>
            <a:r>
              <a:rPr lang="en-US" altLang="zh-CN">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ndara" panose="020E0502030303020204" charset="0"/>
              </a:rPr>
              <a:t>Various Styles </a:t>
            </a:r>
            <a:endParaRPr lang="en-US" altLang="zh-CN">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ndara" panose="020E0502030303020204" charset="0"/>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1537970" y="967740"/>
            <a:ext cx="9420225" cy="5676900"/>
          </a:xfrm>
          <a:prstGeom prst="rect">
            <a:avLst/>
          </a:prstGeom>
        </p:spPr>
      </p:pic>
      <p:sp>
        <p:nvSpPr>
          <p:cNvPr id="4" name="矩形 3"/>
          <p:cNvSpPr/>
          <p:nvPr/>
        </p:nvSpPr>
        <p:spPr>
          <a:xfrm>
            <a:off x="3676015" y="341630"/>
            <a:ext cx="4839970" cy="387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n>
                <a:solidFill>
                  <a:schemeClr val="accent1"/>
                </a:solidFill>
              </a:ln>
            </a:endParaRPr>
          </a:p>
        </p:txBody>
      </p:sp>
      <p:sp>
        <p:nvSpPr>
          <p:cNvPr id="5" name="文本框 4"/>
          <p:cNvSpPr txBox="1"/>
          <p:nvPr/>
        </p:nvSpPr>
        <p:spPr>
          <a:xfrm>
            <a:off x="3707765" y="323850"/>
            <a:ext cx="4775835" cy="368300"/>
          </a:xfrm>
          <a:prstGeom prst="rect">
            <a:avLst/>
          </a:prstGeom>
          <a:noFill/>
        </p:spPr>
        <p:txBody>
          <a:bodyPr wrap="square" rtlCol="0">
            <a:spAutoFit/>
          </a:bodyPr>
          <a:p>
            <a:pPr algn="ctr"/>
            <a:r>
              <a:rPr lang="en-US" altLang="zh-CN">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ndara" panose="020E0502030303020204" charset="0"/>
              </a:rPr>
              <a:t>Various Mind Map Templates</a:t>
            </a:r>
            <a:endParaRPr lang="en-US" altLang="zh-CN">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ndara" panose="020E0502030303020204" charset="0"/>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4"/>
          <p:cNvSpPr txBox="1"/>
          <p:nvPr>
            <p:custDataLst>
              <p:tags r:id="rId1"/>
            </p:custDataLst>
          </p:nvPr>
        </p:nvSpPr>
        <p:spPr>
          <a:xfrm>
            <a:off x="880110" y="4916805"/>
            <a:ext cx="5229225" cy="1149985"/>
          </a:xfrm>
          <a:prstGeom prst="rect">
            <a:avLst/>
          </a:prstGeom>
          <a:noFill/>
        </p:spPr>
        <p:txBody>
          <a:bodyPr wrap="square" lIns="90000" tIns="46800" rIns="90000" bIns="46800" rtlCol="0">
            <a:normAutofit lnSpcReduction="10000"/>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50000"/>
              </a:lnSpc>
            </a:pPr>
            <a:r>
              <a:rPr lang="zh-CN" altLang="de-DE"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rPr>
              <a:t>MindMaster allows you to </a:t>
            </a:r>
            <a:r>
              <a:rPr lang="en-US" altLang="zh-CN"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rPr>
              <a:t>present your map with a moving spotlight on topics in the full screen mode. </a:t>
            </a:r>
            <a:endParaRPr lang="en-US" altLang="zh-CN"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endParaRPr>
          </a:p>
        </p:txBody>
      </p:sp>
      <p:sp>
        <p:nvSpPr>
          <p:cNvPr id="9" name="文本框 8"/>
          <p:cNvSpPr txBox="1"/>
          <p:nvPr>
            <p:custDataLst>
              <p:tags r:id="rId2"/>
            </p:custDataLst>
          </p:nvPr>
        </p:nvSpPr>
        <p:spPr>
          <a:xfrm>
            <a:off x="880076" y="4510431"/>
            <a:ext cx="5124449" cy="456911"/>
          </a:xfrm>
          <a:prstGeom prst="rect">
            <a:avLst/>
          </a:prstGeom>
        </p:spPr>
        <p:txBody>
          <a:bodyPr wrap="square" lIns="90000" tIns="46800" rIns="90000" bIns="46800">
            <a:normAutofit/>
          </a:bodyPr>
          <a:lstStyle>
            <a:defPPr>
              <a:defRPr lang="zh-CN"/>
            </a:defPPr>
            <a:lvl1pPr>
              <a:defRPr b="1">
                <a:latin typeface="+mj-lt"/>
                <a:ea typeface="+mj-ea"/>
                <a:cs typeface="+mj-cs"/>
              </a:defRPr>
            </a:lvl1pPr>
          </a:lstStyle>
          <a:p>
            <a:pPr>
              <a:lnSpc>
                <a:spcPct val="130000"/>
              </a:lnSpc>
            </a:pPr>
            <a:r>
              <a:rPr lang="de-DE" altLang="zh-CN" sz="1400" b="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rPr>
              <a:t>1. </a:t>
            </a:r>
            <a:r>
              <a:rPr lang="en-US" altLang="zh-CN" sz="1400" b="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rPr>
              <a:t>Traverse Mode</a:t>
            </a:r>
            <a:endParaRPr lang="en-US" altLang="zh-CN" sz="1400" b="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endParaRPr>
          </a:p>
        </p:txBody>
      </p:sp>
      <p:sp>
        <p:nvSpPr>
          <p:cNvPr id="10" name="文本框 9"/>
          <p:cNvSpPr txBox="1"/>
          <p:nvPr>
            <p:custDataLst>
              <p:tags r:id="rId3"/>
            </p:custDataLst>
          </p:nvPr>
        </p:nvSpPr>
        <p:spPr>
          <a:xfrm>
            <a:off x="6274486" y="4510431"/>
            <a:ext cx="5150844" cy="456910"/>
          </a:xfrm>
          <a:prstGeom prst="rect">
            <a:avLst/>
          </a:prstGeom>
        </p:spPr>
        <p:txBody>
          <a:bodyPr wrap="square" lIns="90000" tIns="46800" rIns="90000" bIns="46800">
            <a:normAutofit/>
          </a:bodyPr>
          <a:lstStyle>
            <a:defPPr>
              <a:defRPr lang="zh-CN"/>
            </a:defPPr>
            <a:lvl1pPr>
              <a:defRPr b="1">
                <a:latin typeface="+mj-lt"/>
                <a:ea typeface="+mj-ea"/>
                <a:cs typeface="+mj-cs"/>
              </a:defRPr>
            </a:lvl1pPr>
          </a:lstStyle>
          <a:p>
            <a:pPr>
              <a:lnSpc>
                <a:spcPct val="130000"/>
              </a:lnSpc>
            </a:pPr>
            <a:r>
              <a:rPr lang="de-DE" altLang="zh-CN" sz="1400" b="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rPr>
              <a:t>2. </a:t>
            </a:r>
            <a:r>
              <a:rPr lang="en-US" altLang="de-DE" sz="1400" b="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rPr>
              <a:t>Auto create slideshow</a:t>
            </a:r>
            <a:endParaRPr lang="en-US" altLang="de-DE" sz="1400" b="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endParaRPr>
          </a:p>
        </p:txBody>
      </p:sp>
      <p:sp>
        <p:nvSpPr>
          <p:cNvPr id="17" name="文本框 4"/>
          <p:cNvSpPr txBox="1"/>
          <p:nvPr>
            <p:custDataLst>
              <p:tags r:id="rId4"/>
            </p:custDataLst>
          </p:nvPr>
        </p:nvSpPr>
        <p:spPr>
          <a:xfrm>
            <a:off x="6312585" y="4888121"/>
            <a:ext cx="5124449" cy="1149955"/>
          </a:xfrm>
          <a:prstGeom prst="rect">
            <a:avLst/>
          </a:prstGeom>
          <a:noFill/>
        </p:spPr>
        <p:txBody>
          <a:bodyPr wrap="square" lIns="90000" tIns="46800" rIns="90000" bIns="46800"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50000"/>
              </a:lnSpc>
            </a:pPr>
            <a:r>
              <a:rPr lang="en-US" altLang="zh-CN"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rPr>
              <a:t>MindMaster lets you generate slides automatically according to the branches in the mind map.</a:t>
            </a:r>
            <a:endParaRPr lang="en-US" altLang="zh-CN" sz="1200" dirty="0">
              <a:solidFill>
                <a:schemeClr val="tx1">
                  <a:lumMod val="85000"/>
                  <a:lumOff val="15000"/>
                </a:schemeClr>
              </a:solidFill>
              <a:latin typeface="Candara" panose="020E0502030303020204" charset="0"/>
              <a:ea typeface="微软雅黑" panose="020B0503020204020204" pitchFamily="34" charset="-122"/>
              <a:cs typeface="Candara" panose="020E0502030303020204" charset="0"/>
            </a:endParaRPr>
          </a:p>
        </p:txBody>
      </p:sp>
      <p:sp>
        <p:nvSpPr>
          <p:cNvPr id="2" name="矩形 1"/>
          <p:cNvSpPr/>
          <p:nvPr/>
        </p:nvSpPr>
        <p:spPr>
          <a:xfrm>
            <a:off x="3676015" y="341630"/>
            <a:ext cx="4839970" cy="387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n>
                <a:solidFill>
                  <a:schemeClr val="accent1"/>
                </a:solidFill>
              </a:ln>
            </a:endParaRPr>
          </a:p>
        </p:txBody>
      </p:sp>
      <p:sp>
        <p:nvSpPr>
          <p:cNvPr id="3" name="文本框 2"/>
          <p:cNvSpPr txBox="1"/>
          <p:nvPr/>
        </p:nvSpPr>
        <p:spPr>
          <a:xfrm>
            <a:off x="3707765" y="323850"/>
            <a:ext cx="4775835" cy="368300"/>
          </a:xfrm>
          <a:prstGeom prst="rect">
            <a:avLst/>
          </a:prstGeom>
          <a:noFill/>
        </p:spPr>
        <p:txBody>
          <a:bodyPr wrap="square" rtlCol="0">
            <a:spAutoFit/>
          </a:bodyPr>
          <a:p>
            <a:pPr algn="ctr"/>
            <a:r>
              <a:rPr lang="en-US" altLang="zh-CN">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ndara" panose="020E0502030303020204" charset="0"/>
              </a:rPr>
              <a:t>Two Ways of Presentation</a:t>
            </a:r>
            <a:endParaRPr lang="en-US" altLang="zh-CN">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ndara" panose="020E0502030303020204" charset="0"/>
            </a:endParaRPr>
          </a:p>
        </p:txBody>
      </p:sp>
      <p:pic>
        <p:nvPicPr>
          <p:cNvPr id="8" name="图片 7"/>
          <p:cNvPicPr>
            <a:picLocks noChangeAspect="1"/>
          </p:cNvPicPr>
          <p:nvPr/>
        </p:nvPicPr>
        <p:blipFill>
          <a:blip r:embed="rId5"/>
          <a:stretch>
            <a:fillRect/>
          </a:stretch>
        </p:blipFill>
        <p:spPr>
          <a:xfrm>
            <a:off x="880110" y="1071245"/>
            <a:ext cx="4762500" cy="3343275"/>
          </a:xfrm>
          <a:prstGeom prst="rect">
            <a:avLst/>
          </a:prstGeom>
        </p:spPr>
      </p:pic>
      <p:sp>
        <p:nvSpPr>
          <p:cNvPr id="12" name="矩形 11"/>
          <p:cNvSpPr/>
          <p:nvPr/>
        </p:nvSpPr>
        <p:spPr>
          <a:xfrm>
            <a:off x="847725" y="1033145"/>
            <a:ext cx="4810125" cy="3400425"/>
          </a:xfrm>
          <a:prstGeom prst="rect">
            <a:avLst/>
          </a:prstGeom>
          <a:noFill/>
          <a:ln>
            <a:solidFill>
              <a:schemeClr val="bg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5" name="图片 14"/>
          <p:cNvPicPr>
            <a:picLocks noChangeAspect="1"/>
          </p:cNvPicPr>
          <p:nvPr/>
        </p:nvPicPr>
        <p:blipFill>
          <a:blip r:embed="rId6"/>
          <a:stretch>
            <a:fillRect/>
          </a:stretch>
        </p:blipFill>
        <p:spPr>
          <a:xfrm>
            <a:off x="6255385" y="1137920"/>
            <a:ext cx="4762500" cy="3276600"/>
          </a:xfrm>
          <a:prstGeom prst="rect">
            <a:avLst/>
          </a:prstGeom>
        </p:spPr>
      </p:pic>
      <p:sp>
        <p:nvSpPr>
          <p:cNvPr id="16" name="矩形 15"/>
          <p:cNvSpPr/>
          <p:nvPr/>
        </p:nvSpPr>
        <p:spPr>
          <a:xfrm>
            <a:off x="6226810" y="1071245"/>
            <a:ext cx="4810125" cy="3400425"/>
          </a:xfrm>
          <a:prstGeom prst="rect">
            <a:avLst/>
          </a:prstGeom>
          <a:noFill/>
          <a:ln>
            <a:solidFill>
              <a:schemeClr val="bg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7"/>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half" idx="4294967295"/>
            <p:custDataLst>
              <p:tags r:id="rId1"/>
            </p:custDataLst>
          </p:nvPr>
        </p:nvSpPr>
        <p:spPr>
          <a:xfrm>
            <a:off x="170815" y="1852930"/>
            <a:ext cx="3103880" cy="3912235"/>
          </a:xfrm>
        </p:spPr>
        <p:txBody>
          <a:bodyPr>
            <a:noAutofit/>
          </a:bodyPr>
          <a:lstStyle/>
          <a:p>
            <a:pPr marL="0" indent="0">
              <a:lnSpc>
                <a:spcPct val="180000"/>
              </a:lnSpc>
              <a:spcBef>
                <a:spcPts val="0"/>
              </a:spcBef>
              <a:buNone/>
            </a:pPr>
            <a:r>
              <a:rPr lang="en-US" altLang="zh-CN" sz="1200" dirty="0">
                <a:solidFill>
                  <a:schemeClr val="tx1">
                    <a:lumMod val="85000"/>
                    <a:lumOff val="15000"/>
                  </a:schemeClr>
                </a:solidFill>
                <a:latin typeface="Candara" panose="020E0502030303020204" charset="0"/>
                <a:cs typeface="Candara" panose="020E0502030303020204" charset="0"/>
              </a:rPr>
              <a:t>The brainstrorming mode is used for the two stages of brainstorming session: the proposing and generating, the filtering and combination. </a:t>
            </a:r>
            <a:endParaRPr lang="en-US" altLang="zh-CN" sz="1200" dirty="0">
              <a:solidFill>
                <a:schemeClr val="tx1">
                  <a:lumMod val="85000"/>
                  <a:lumOff val="15000"/>
                </a:schemeClr>
              </a:solidFill>
              <a:latin typeface="Candara" panose="020E0502030303020204" charset="0"/>
              <a:cs typeface="Candara" panose="020E0502030303020204" charset="0"/>
            </a:endParaRPr>
          </a:p>
          <a:p>
            <a:pPr marL="0" indent="0">
              <a:lnSpc>
                <a:spcPct val="180000"/>
              </a:lnSpc>
              <a:spcBef>
                <a:spcPts val="0"/>
              </a:spcBef>
              <a:buNone/>
            </a:pPr>
            <a:r>
              <a:rPr lang="en-US" altLang="zh-CN" sz="1200" dirty="0">
                <a:solidFill>
                  <a:schemeClr val="tx1">
                    <a:lumMod val="85000"/>
                    <a:lumOff val="15000"/>
                  </a:schemeClr>
                </a:solidFill>
                <a:latin typeface="Candara" panose="020E0502030303020204" charset="0"/>
                <a:cs typeface="Candara" panose="020E0502030303020204" charset="0"/>
              </a:rPr>
              <a:t>The left side is the </a:t>
            </a:r>
            <a:r>
              <a:rPr lang="en-US" altLang="zh-CN" sz="1200" b="1" dirty="0">
                <a:solidFill>
                  <a:schemeClr val="tx1">
                    <a:lumMod val="85000"/>
                    <a:lumOff val="15000"/>
                  </a:schemeClr>
                </a:solidFill>
                <a:latin typeface="Candara" panose="020E0502030303020204" charset="0"/>
                <a:cs typeface="Candara" panose="020E0502030303020204" charset="0"/>
              </a:rPr>
              <a:t>ideas colletion board </a:t>
            </a:r>
            <a:r>
              <a:rPr lang="en-US" altLang="zh-CN" sz="1200" dirty="0">
                <a:solidFill>
                  <a:schemeClr val="tx1">
                    <a:lumMod val="85000"/>
                    <a:lumOff val="15000"/>
                  </a:schemeClr>
                </a:solidFill>
                <a:latin typeface="Candara" panose="020E0502030303020204" charset="0"/>
                <a:cs typeface="Candara" panose="020E0502030303020204" charset="0"/>
              </a:rPr>
              <a:t>for taking notes of participants' opinions and the right side is used for making a </a:t>
            </a:r>
            <a:r>
              <a:rPr lang="en-US" altLang="zh-CN" sz="1200" b="1" dirty="0">
                <a:solidFill>
                  <a:schemeClr val="tx1">
                    <a:lumMod val="85000"/>
                    <a:lumOff val="15000"/>
                  </a:schemeClr>
                </a:solidFill>
                <a:latin typeface="Candara" panose="020E0502030303020204" charset="0"/>
                <a:cs typeface="Candara" panose="020E0502030303020204" charset="0"/>
              </a:rPr>
              <a:t>mind map</a:t>
            </a:r>
            <a:r>
              <a:rPr lang="en-US" altLang="zh-CN" sz="1200" dirty="0">
                <a:solidFill>
                  <a:schemeClr val="tx1">
                    <a:lumMod val="85000"/>
                    <a:lumOff val="15000"/>
                  </a:schemeClr>
                </a:solidFill>
                <a:latin typeface="Candara" panose="020E0502030303020204" charset="0"/>
                <a:cs typeface="Candara" panose="020E0502030303020204" charset="0"/>
              </a:rPr>
              <a:t> to  filtering and reviewing ideas</a:t>
            </a:r>
            <a:r>
              <a:rPr lang="en-US" sz="1200" dirty="0">
                <a:solidFill>
                  <a:schemeClr val="tx1">
                    <a:lumMod val="85000"/>
                    <a:lumOff val="15000"/>
                  </a:schemeClr>
                </a:solidFill>
                <a:latin typeface="Candara" panose="020E0502030303020204" charset="0"/>
                <a:cs typeface="Candara" panose="020E0502030303020204" charset="0"/>
              </a:rPr>
              <a:t>.</a:t>
            </a:r>
            <a:endParaRPr lang="en-US" sz="1200" dirty="0">
              <a:solidFill>
                <a:schemeClr val="tx1">
                  <a:lumMod val="85000"/>
                  <a:lumOff val="15000"/>
                </a:schemeClr>
              </a:solidFill>
              <a:latin typeface="Candara" panose="020E0502030303020204" charset="0"/>
              <a:cs typeface="Candara" panose="020E0502030303020204" charset="0"/>
            </a:endParaRPr>
          </a:p>
          <a:p>
            <a:pPr marL="0" indent="0">
              <a:lnSpc>
                <a:spcPct val="180000"/>
              </a:lnSpc>
              <a:spcBef>
                <a:spcPts val="0"/>
              </a:spcBef>
              <a:buNone/>
            </a:pPr>
            <a:r>
              <a:rPr lang="en-US" sz="1200" dirty="0">
                <a:solidFill>
                  <a:schemeClr val="tx1">
                    <a:lumMod val="85000"/>
                    <a:lumOff val="15000"/>
                  </a:schemeClr>
                </a:solidFill>
                <a:latin typeface="Candara" panose="020E0502030303020204" charset="0"/>
                <a:cs typeface="Candara" panose="020E0502030303020204" charset="0"/>
              </a:rPr>
              <a:t>The timer records the meeting time.</a:t>
            </a:r>
            <a:endParaRPr lang="en-US" sz="1200" dirty="0">
              <a:solidFill>
                <a:schemeClr val="tx1">
                  <a:lumMod val="85000"/>
                  <a:lumOff val="15000"/>
                </a:schemeClr>
              </a:solidFill>
              <a:latin typeface="Candara" panose="020E0502030303020204" charset="0"/>
              <a:cs typeface="Candara" panose="020E0502030303020204" charset="0"/>
            </a:endParaRPr>
          </a:p>
        </p:txBody>
      </p:sp>
      <p:pic>
        <p:nvPicPr>
          <p:cNvPr id="2" name="图片 1"/>
          <p:cNvPicPr>
            <a:picLocks noChangeAspect="1"/>
          </p:cNvPicPr>
          <p:nvPr/>
        </p:nvPicPr>
        <p:blipFill>
          <a:blip r:embed="rId2"/>
          <a:stretch>
            <a:fillRect/>
          </a:stretch>
        </p:blipFill>
        <p:spPr>
          <a:xfrm>
            <a:off x="3310255" y="1042670"/>
            <a:ext cx="8763000" cy="5057775"/>
          </a:xfrm>
          <a:prstGeom prst="rect">
            <a:avLst/>
          </a:prstGeom>
        </p:spPr>
      </p:pic>
      <p:sp>
        <p:nvSpPr>
          <p:cNvPr id="3" name="矩形 2"/>
          <p:cNvSpPr/>
          <p:nvPr/>
        </p:nvSpPr>
        <p:spPr>
          <a:xfrm>
            <a:off x="3676015" y="303530"/>
            <a:ext cx="4839970" cy="387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n>
                <a:solidFill>
                  <a:schemeClr val="accent1"/>
                </a:solidFill>
              </a:ln>
            </a:endParaRPr>
          </a:p>
        </p:txBody>
      </p:sp>
      <p:sp>
        <p:nvSpPr>
          <p:cNvPr id="5" name="文本框 4"/>
          <p:cNvSpPr txBox="1"/>
          <p:nvPr/>
        </p:nvSpPr>
        <p:spPr>
          <a:xfrm>
            <a:off x="3707765" y="285750"/>
            <a:ext cx="4775835" cy="368300"/>
          </a:xfrm>
          <a:prstGeom prst="rect">
            <a:avLst/>
          </a:prstGeom>
          <a:noFill/>
        </p:spPr>
        <p:txBody>
          <a:bodyPr wrap="square" rtlCol="0">
            <a:spAutoFit/>
          </a:bodyPr>
          <a:p>
            <a:pPr algn="ctr"/>
            <a:r>
              <a:rPr lang="en-US" altLang="zh-CN">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ndara" panose="020E0502030303020204" charset="0"/>
              </a:rPr>
              <a:t>Brainstorming</a:t>
            </a:r>
            <a:endParaRPr lang="en-US" altLang="zh-CN">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ndara" panose="020E0502030303020204" charset="0"/>
            </a:endParaRPr>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4639"/>
  <p:tag name="KSO_WM_UNIT_COLOR_SCHEME_PARENT_PAGE" val="2_1"/>
</p:tagLst>
</file>

<file path=ppt/tags/tag10.xml><?xml version="1.0" encoding="utf-8"?>
<p:tagLst xmlns:p="http://schemas.openxmlformats.org/presentationml/2006/main">
  <p:tag name="KSO_WM_SLIDE_COLORSCHEME_VERSION" val="3.2"/>
  <p:tag name="KSO_WM_UNIT_COLOR_SCHEME_SHAPE_ID" val="8"/>
  <p:tag name="KSO_WM_UNIT_COLOR_SCHEME_PARENT_PAGE" val="2_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DIAGRAM_GROUP_CODE" val="m1-1"/>
  <p:tag name="KSO_WM_UNIT_ID" val="custom20186545_2*m_h_i*1_4_3"/>
  <p:tag name="KSO_WM_TEMPLATE_CATEGORY" val="custom"/>
  <p:tag name="KSO_WM_TEMPLATE_INDEX" val="20186545"/>
  <p:tag name="KSO_WM_UNIT_LAYERLEVEL" val="1_1_1"/>
  <p:tag name="KSO_WM_TAG_VERSION" val="1.0"/>
  <p:tag name="KSO_WM_BEAUTIFY_FLAG" val="#wm#"/>
  <p:tag name="KSO_WM_UNIT_TYPE" val="m_h_i"/>
  <p:tag name="KSO_WM_UNIT_INDEX" val="1_4_3"/>
  <p:tag name="KSO_WM_UNIT_DIAGRAM_ISNUMVISUAL" val="0"/>
  <p:tag name="KSO_WM_UNIT_DIAGRAM_ISREFERUNIT" val="0"/>
  <p:tag name="KSO_WM_UNIT_COLOR_SCHEME_SHAPE_ID" val="19"/>
  <p:tag name="KSO_WM_UNIT_COLOR_SCHEME_PARENT_PAGE" val="0_2"/>
  <p:tag name="KSO_WM_UNIT_FILL_FORE_SCHEMECOLOR_INDEX" val="14"/>
  <p:tag name="KSO_WM_UNIT_FILL_TYPE" val="1"/>
  <p:tag name="KSO_WM_UNIT_TEXT_FILL_FORE_SCHEMECOLOR_INDEX" val="13"/>
  <p:tag name="KSO_WM_UNIT_TEXT_FILL_TYPE" val="1"/>
  <p:tag name="KSO_WM_UNIT_USESOURCEFORMAT_APPLY" val="1"/>
</p:tagLst>
</file>

<file path=ppt/tags/tag101.xml><?xml version="1.0" encoding="utf-8"?>
<p:tagLst xmlns:p="http://schemas.openxmlformats.org/presentationml/2006/main">
  <p:tag name="KSO_WM_UNIT_HIGHLIGHT" val="0"/>
  <p:tag name="KSO_WM_UNIT_COMPATIBLE" val="0"/>
  <p:tag name="KSO_WM_DIAGRAM_GROUP_CODE" val="m1-1"/>
  <p:tag name="KSO_WM_UNIT_ID" val="custom20186545_2*m_h_i*1_4_4"/>
  <p:tag name="KSO_WM_TEMPLATE_CATEGORY" val="custom"/>
  <p:tag name="KSO_WM_TEMPLATE_INDEX" val="20186545"/>
  <p:tag name="KSO_WM_UNIT_LAYERLEVEL" val="1_1_1"/>
  <p:tag name="KSO_WM_TAG_VERSION" val="1.0"/>
  <p:tag name="KSO_WM_BEAUTIFY_FLAG" val="#wm#"/>
  <p:tag name="KSO_WM_UNIT_TYPE" val="m_h_i"/>
  <p:tag name="KSO_WM_UNIT_INDEX" val="1_4_4"/>
  <p:tag name="KSO_WM_UNIT_DIAGRAM_ISNUMVISUAL" val="0"/>
  <p:tag name="KSO_WM_UNIT_DIAGRAM_ISREFERUNIT" val="0"/>
  <p:tag name="KSO_WM_UNIT_COLOR_SCHEME_SHAPE_ID" val="20"/>
  <p:tag name="KSO_WM_UNIT_COLOR_SCHEME_PARENT_PAGE" val="0_2"/>
  <p:tag name="KSO_WM_UNIT_FILL_FORE_SCHEMECOLOR_INDEX" val="14"/>
  <p:tag name="KSO_WM_UNIT_FILL_TYPE" val="1"/>
  <p:tag name="KSO_WM_UNIT_TEXT_FILL_FORE_SCHEMECOLOR_INDEX" val="5"/>
  <p:tag name="KSO_WM_UNIT_TEXT_FILL_TYPE" val="1"/>
  <p:tag name="KSO_WM_UNIT_USESOURCEFORMAT_APPLY" val="1"/>
</p:tagLst>
</file>

<file path=ppt/tags/tag102.xml><?xml version="1.0" encoding="utf-8"?>
<p:tagLst xmlns:p="http://schemas.openxmlformats.org/presentationml/2006/main">
  <p:tag name="KSO_WM_UNIT_HIGHLIGHT" val="0"/>
  <p:tag name="KSO_WM_UNIT_COMPATIBLE" val="0"/>
  <p:tag name="KSO_WM_DIAGRAM_GROUP_CODE" val="m1-1"/>
  <p:tag name="KSO_WM_UNIT_ID" val="custom20186545_2*m_h_i*1_5_1"/>
  <p:tag name="KSO_WM_TEMPLATE_CATEGORY" val="custom"/>
  <p:tag name="KSO_WM_TEMPLATE_INDEX" val="20186545"/>
  <p:tag name="KSO_WM_UNIT_LAYERLEVEL" val="1_1_1"/>
  <p:tag name="KSO_WM_TAG_VERSION" val="1.0"/>
  <p:tag name="KSO_WM_BEAUTIFY_FLAG" val="#wm#"/>
  <p:tag name="KSO_WM_UNIT_TYPE" val="m_h_i"/>
  <p:tag name="KSO_WM_UNIT_INDEX" val="1_5_1"/>
  <p:tag name="KSO_WM_UNIT_DIAGRAM_ISNUMVISUAL" val="0"/>
  <p:tag name="KSO_WM_UNIT_DIAGRAM_ISREFERUNIT" val="0"/>
  <p:tag name="KSO_WM_UNIT_COLOR_SCHEME_SHAPE_ID" val="46"/>
  <p:tag name="KSO_WM_UNIT_COLOR_SCHEME_PARENT_PAGE" val="0_2"/>
  <p:tag name="KSO_WM_UNIT_LINE_FORE_SCHEMECOLOR_INDEX" val="9"/>
  <p:tag name="KSO_WM_UNIT_LINE_FILL_TYPE" val="2"/>
  <p:tag name="KSO_WM_UNIT_TEXT_FILL_FORE_SCHEMECOLOR_INDEX" val="13"/>
  <p:tag name="KSO_WM_UNIT_TEXT_FILL_TYPE" val="1"/>
  <p:tag name="KSO_WM_UNIT_USESOURCEFORMAT_APPLY" val="1"/>
</p:tagLst>
</file>

<file path=ppt/tags/tag103.xml><?xml version="1.0" encoding="utf-8"?>
<p:tagLst xmlns:p="http://schemas.openxmlformats.org/presentationml/2006/main">
  <p:tag name="KSO_WM_UNIT_HIGHLIGHT" val="0"/>
  <p:tag name="KSO_WM_UNIT_COMPATIBLE" val="0"/>
  <p:tag name="KSO_WM_DIAGRAM_GROUP_CODE" val="m1-1"/>
  <p:tag name="KSO_WM_UNIT_ID" val="custom20186545_2*m_h_i*1_5_2"/>
  <p:tag name="KSO_WM_TEMPLATE_CATEGORY" val="custom"/>
  <p:tag name="KSO_WM_TEMPLATE_INDEX" val="20186545"/>
  <p:tag name="KSO_WM_UNIT_LAYERLEVEL" val="1_1_1"/>
  <p:tag name="KSO_WM_TAG_VERSION" val="1.0"/>
  <p:tag name="KSO_WM_BEAUTIFY_FLAG" val="#wm#"/>
  <p:tag name="KSO_WM_UNIT_TYPE" val="m_h_i"/>
  <p:tag name="KSO_WM_UNIT_INDEX" val="1_5_2"/>
  <p:tag name="KSO_WM_UNIT_DIAGRAM_ISNUMVISUAL" val="0"/>
  <p:tag name="KSO_WM_UNIT_DIAGRAM_ISREFERUNIT" val="0"/>
  <p:tag name="KSO_WM_UNIT_COLOR_SCHEME_SHAPE_ID" val="47"/>
  <p:tag name="KSO_WM_UNIT_COLOR_SCHEME_PARENT_PAGE" val="0_2"/>
  <p:tag name="KSO_WM_UNIT_FILL_FORE_SCHEMECOLOR_INDEX" val="14"/>
  <p:tag name="KSO_WM_UNIT_FILL_TYPE" val="1"/>
  <p:tag name="KSO_WM_UNIT_TEXT_FILL_FORE_SCHEMECOLOR_INDEX" val="13"/>
  <p:tag name="KSO_WM_UNIT_TEXT_FILL_TYPE" val="1"/>
  <p:tag name="KSO_WM_UNIT_USESOURCEFORMAT_APPLY" val="1"/>
</p:tagLst>
</file>

<file path=ppt/tags/tag104.xml><?xml version="1.0" encoding="utf-8"?>
<p:tagLst xmlns:p="http://schemas.openxmlformats.org/presentationml/2006/main">
  <p:tag name="KSO_WM_UNIT_HIGHLIGHT" val="0"/>
  <p:tag name="KSO_WM_UNIT_COMPATIBLE" val="0"/>
  <p:tag name="KSO_WM_DIAGRAM_GROUP_CODE" val="m1-1"/>
  <p:tag name="KSO_WM_UNIT_ID" val="custom20186545_2*m_h_i*1_5_3"/>
  <p:tag name="KSO_WM_TEMPLATE_CATEGORY" val="custom"/>
  <p:tag name="KSO_WM_TEMPLATE_INDEX" val="20186545"/>
  <p:tag name="KSO_WM_UNIT_LAYERLEVEL" val="1_1_1"/>
  <p:tag name="KSO_WM_TAG_VERSION" val="1.0"/>
  <p:tag name="KSO_WM_BEAUTIFY_FLAG" val="#wm#"/>
  <p:tag name="KSO_WM_UNIT_TYPE" val="m_h_i"/>
  <p:tag name="KSO_WM_UNIT_INDEX" val="1_5_3"/>
  <p:tag name="KSO_WM_UNIT_DIAGRAM_ISNUMVISUAL" val="0"/>
  <p:tag name="KSO_WM_UNIT_DIAGRAM_ISREFERUNIT" val="0"/>
  <p:tag name="KSO_WM_UNIT_COLOR_SCHEME_SHAPE_ID" val="48"/>
  <p:tag name="KSO_WM_UNIT_COLOR_SCHEME_PARENT_PAGE" val="0_2"/>
  <p:tag name="KSO_WM_UNIT_FILL_FORE_SCHEMECOLOR_INDEX" val="14"/>
  <p:tag name="KSO_WM_UNIT_FILL_TYPE" val="1"/>
  <p:tag name="KSO_WM_UNIT_TEXT_FILL_FORE_SCHEMECOLOR_INDEX" val="13"/>
  <p:tag name="KSO_WM_UNIT_TEXT_FILL_TYPE" val="1"/>
  <p:tag name="KSO_WM_UNIT_USESOURCEFORMAT_APPLY" val="1"/>
</p:tagLst>
</file>

<file path=ppt/tags/tag105.xml><?xml version="1.0" encoding="utf-8"?>
<p:tagLst xmlns:p="http://schemas.openxmlformats.org/presentationml/2006/main">
  <p:tag name="KSO_WM_UNIT_HIGHLIGHT" val="0"/>
  <p:tag name="KSO_WM_UNIT_COMPATIBLE" val="0"/>
  <p:tag name="KSO_WM_DIAGRAM_GROUP_CODE" val="m1-1"/>
  <p:tag name="KSO_WM_UNIT_ID" val="custom20186545_2*m_h_i*1_5_4"/>
  <p:tag name="KSO_WM_TEMPLATE_CATEGORY" val="custom"/>
  <p:tag name="KSO_WM_TEMPLATE_INDEX" val="20186545"/>
  <p:tag name="KSO_WM_UNIT_LAYERLEVEL" val="1_1_1"/>
  <p:tag name="KSO_WM_TAG_VERSION" val="1.0"/>
  <p:tag name="KSO_WM_BEAUTIFY_FLAG" val="#wm#"/>
  <p:tag name="KSO_WM_UNIT_TYPE" val="m_h_i"/>
  <p:tag name="KSO_WM_UNIT_INDEX" val="1_5_4"/>
  <p:tag name="KSO_WM_UNIT_DIAGRAM_ISNUMVISUAL" val="0"/>
  <p:tag name="KSO_WM_UNIT_DIAGRAM_ISREFERUNIT" val="0"/>
  <p:tag name="KSO_WM_UNIT_COLOR_SCHEME_SHAPE_ID" val="49"/>
  <p:tag name="KSO_WM_UNIT_COLOR_SCHEME_PARENT_PAGE" val="0_2"/>
  <p:tag name="KSO_WM_UNIT_FILL_FORE_SCHEMECOLOR_INDEX" val="14"/>
  <p:tag name="KSO_WM_UNIT_FILL_TYPE" val="1"/>
  <p:tag name="KSO_WM_UNIT_TEXT_FILL_FORE_SCHEMECOLOR_INDEX" val="6"/>
  <p:tag name="KSO_WM_UNIT_TEXT_FILL_TYPE" val="1"/>
  <p:tag name="KSO_WM_UNIT_USESOURCEFORMAT_APPLY" val="1"/>
</p:tagLst>
</file>

<file path=ppt/tags/tag106.xml><?xml version="1.0" encoding="utf-8"?>
<p:tagLst xmlns:p="http://schemas.openxmlformats.org/presentationml/2006/main">
  <p:tag name="KSO_WM_UNIT_HIGHLIGHT" val="0"/>
  <p:tag name="KSO_WM_UNIT_COMPATIBLE" val="0"/>
  <p:tag name="KSO_WM_DIAGRAM_GROUP_CODE" val="m1-1"/>
  <p:tag name="KSO_WM_UNIT_ID" val="custom20186545_2*m_h_i*1_6_1"/>
  <p:tag name="KSO_WM_TEMPLATE_CATEGORY" val="custom"/>
  <p:tag name="KSO_WM_TEMPLATE_INDEX" val="20186545"/>
  <p:tag name="KSO_WM_UNIT_LAYERLEVEL" val="1_1_1"/>
  <p:tag name="KSO_WM_TAG_VERSION" val="1.0"/>
  <p:tag name="KSO_WM_BEAUTIFY_FLAG" val="#wm#"/>
  <p:tag name="KSO_WM_UNIT_TYPE" val="m_h_i"/>
  <p:tag name="KSO_WM_UNIT_INDEX" val="1_6_1"/>
  <p:tag name="KSO_WM_UNIT_DIAGRAM_ISNUMVISUAL" val="0"/>
  <p:tag name="KSO_WM_UNIT_DIAGRAM_ISREFERUNIT" val="0"/>
  <p:tag name="KSO_WM_UNIT_COLOR_SCHEME_SHAPE_ID" val="51"/>
  <p:tag name="KSO_WM_UNIT_COLOR_SCHEME_PARENT_PAGE" val="0_2"/>
  <p:tag name="KSO_WM_UNIT_LINE_FORE_SCHEMECOLOR_INDEX" val="14"/>
  <p:tag name="KSO_WM_UNIT_LINE_FILL_TYPE" val="2"/>
  <p:tag name="KSO_WM_UNIT_TEXT_FILL_FORE_SCHEMECOLOR_INDEX" val="13"/>
  <p:tag name="KSO_WM_UNIT_TEXT_FILL_TYPE" val="1"/>
  <p:tag name="KSO_WM_UNIT_USESOURCEFORMAT_APPLY" val="1"/>
</p:tagLst>
</file>

<file path=ppt/tags/tag107.xml><?xml version="1.0" encoding="utf-8"?>
<p:tagLst xmlns:p="http://schemas.openxmlformats.org/presentationml/2006/main">
  <p:tag name="KSO_WM_UNIT_HIGHLIGHT" val="0"/>
  <p:tag name="KSO_WM_UNIT_COMPATIBLE" val="0"/>
  <p:tag name="KSO_WM_DIAGRAM_GROUP_CODE" val="m1-1"/>
  <p:tag name="KSO_WM_UNIT_ID" val="custom20186545_2*m_h_i*1_6_2"/>
  <p:tag name="KSO_WM_TEMPLATE_CATEGORY" val="custom"/>
  <p:tag name="KSO_WM_TEMPLATE_INDEX" val="20186545"/>
  <p:tag name="KSO_WM_UNIT_LAYERLEVEL" val="1_1_1"/>
  <p:tag name="KSO_WM_TAG_VERSION" val="1.0"/>
  <p:tag name="KSO_WM_BEAUTIFY_FLAG" val="#wm#"/>
  <p:tag name="KSO_WM_UNIT_TYPE" val="m_h_i"/>
  <p:tag name="KSO_WM_UNIT_INDEX" val="1_6_2"/>
  <p:tag name="KSO_WM_UNIT_DIAGRAM_ISNUMVISUAL" val="0"/>
  <p:tag name="KSO_WM_UNIT_DIAGRAM_ISREFERUNIT" val="0"/>
  <p:tag name="KSO_WM_UNIT_COLOR_SCHEME_SHAPE_ID" val="52"/>
  <p:tag name="KSO_WM_UNIT_COLOR_SCHEME_PARENT_PAGE" val="0_2"/>
  <p:tag name="KSO_WM_UNIT_FILL_FORE_SCHEMECOLOR_INDEX" val="14"/>
  <p:tag name="KSO_WM_UNIT_FILL_TYPE" val="1"/>
  <p:tag name="KSO_WM_UNIT_TEXT_FILL_FORE_SCHEMECOLOR_INDEX" val="13"/>
  <p:tag name="KSO_WM_UNIT_TEXT_FILL_TYPE" val="1"/>
  <p:tag name="KSO_WM_UNIT_USESOURCEFORMAT_APPLY" val="1"/>
</p:tagLst>
</file>

<file path=ppt/tags/tag108.xml><?xml version="1.0" encoding="utf-8"?>
<p:tagLst xmlns:p="http://schemas.openxmlformats.org/presentationml/2006/main">
  <p:tag name="KSO_WM_UNIT_HIGHLIGHT" val="0"/>
  <p:tag name="KSO_WM_UNIT_COMPATIBLE" val="0"/>
  <p:tag name="KSO_WM_DIAGRAM_GROUP_CODE" val="m1-1"/>
  <p:tag name="KSO_WM_UNIT_ID" val="custom20186545_2*m_h_i*1_6_3"/>
  <p:tag name="KSO_WM_TEMPLATE_CATEGORY" val="custom"/>
  <p:tag name="KSO_WM_TEMPLATE_INDEX" val="20186545"/>
  <p:tag name="KSO_WM_UNIT_LAYERLEVEL" val="1_1_1"/>
  <p:tag name="KSO_WM_TAG_VERSION" val="1.0"/>
  <p:tag name="KSO_WM_BEAUTIFY_FLAG" val="#wm#"/>
  <p:tag name="KSO_WM_UNIT_TYPE" val="m_h_i"/>
  <p:tag name="KSO_WM_UNIT_INDEX" val="1_6_3"/>
  <p:tag name="KSO_WM_UNIT_DIAGRAM_ISNUMVISUAL" val="0"/>
  <p:tag name="KSO_WM_UNIT_DIAGRAM_ISREFERUNIT" val="0"/>
  <p:tag name="KSO_WM_UNIT_COLOR_SCHEME_SHAPE_ID" val="53"/>
  <p:tag name="KSO_WM_UNIT_COLOR_SCHEME_PARENT_PAGE" val="0_2"/>
  <p:tag name="KSO_WM_UNIT_FILL_FORE_SCHEMECOLOR_INDEX" val="14"/>
  <p:tag name="KSO_WM_UNIT_FILL_TYPE" val="1"/>
  <p:tag name="KSO_WM_UNIT_TEXT_FILL_FORE_SCHEMECOLOR_INDEX" val="13"/>
  <p:tag name="KSO_WM_UNIT_TEXT_FILL_TYPE" val="1"/>
  <p:tag name="KSO_WM_UNIT_USESOURCEFORMAT_APPLY" val="1"/>
</p:tagLst>
</file>

<file path=ppt/tags/tag109.xml><?xml version="1.0" encoding="utf-8"?>
<p:tagLst xmlns:p="http://schemas.openxmlformats.org/presentationml/2006/main">
  <p:tag name="KSO_WM_UNIT_HIGHLIGHT" val="0"/>
  <p:tag name="KSO_WM_UNIT_COMPATIBLE" val="0"/>
  <p:tag name="KSO_WM_DIAGRAM_GROUP_CODE" val="m1-1"/>
  <p:tag name="KSO_WM_UNIT_ID" val="custom20186545_2*m_h_i*1_6_4"/>
  <p:tag name="KSO_WM_TEMPLATE_CATEGORY" val="custom"/>
  <p:tag name="KSO_WM_TEMPLATE_INDEX" val="20186545"/>
  <p:tag name="KSO_WM_UNIT_LAYERLEVEL" val="1_1_1"/>
  <p:tag name="KSO_WM_TAG_VERSION" val="1.0"/>
  <p:tag name="KSO_WM_BEAUTIFY_FLAG" val="#wm#"/>
  <p:tag name="KSO_WM_UNIT_TYPE" val="m_h_i"/>
  <p:tag name="KSO_WM_UNIT_INDEX" val="1_6_4"/>
  <p:tag name="KSO_WM_UNIT_DIAGRAM_ISNUMVISUAL" val="0"/>
  <p:tag name="KSO_WM_UNIT_DIAGRAM_ISREFERUNIT" val="0"/>
  <p:tag name="KSO_WM_UNIT_COLOR_SCHEME_SHAPE_ID" val="54"/>
  <p:tag name="KSO_WM_UNIT_COLOR_SCHEME_PARENT_PAGE" val="0_2"/>
  <p:tag name="KSO_WM_UNIT_FILL_FORE_SCHEMECOLOR_INDEX" val="14"/>
  <p:tag name="KSO_WM_UNIT_FILL_TYPE" val="1"/>
  <p:tag name="KSO_WM_UNIT_TEXT_FILL_FORE_SCHEMECOLOR_INDEX" val="5"/>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UNIT_COLOR_SCHEME_SHAPE_ID" val="8"/>
  <p:tag name="KSO_WM_UNIT_COLOR_SCHEME_PARENT_PAGE" val="2_2"/>
</p:tagLst>
</file>

<file path=ppt/tags/tag110.xml><?xml version="1.0" encoding="utf-8"?>
<p:tagLst xmlns:p="http://schemas.openxmlformats.org/presentationml/2006/main">
  <p:tag name="KSO_WM_UNIT_PRESET_TEXT" val="单击此处添加文本具体内容"/>
  <p:tag name="KSO_WM_UNIT_VALUE" val="16"/>
  <p:tag name="KSO_WM_UNIT_HIGHLIGHT" val="0"/>
  <p:tag name="KSO_WM_UNIT_COMPATIBLE" val="0"/>
  <p:tag name="KSO_WM_UNIT_TYPE" val="m_h_f"/>
  <p:tag name="KSO_WM_UNIT_INDEX" val="1_1_1"/>
  <p:tag name="KSO_WM_UNIT_ID" val="custom20186545_2*m_h_f*1_1_1"/>
  <p:tag name="KSO_WM_TEMPLATE_CATEGORY" val="custom"/>
  <p:tag name="KSO_WM_TEMPLATE_INDEX" val="20186545"/>
  <p:tag name="KSO_WM_UNIT_LAYERLEVEL" val="1_1_1"/>
  <p:tag name="KSO_WM_TAG_VERSION" val="1.0"/>
  <p:tag name="KSO_WM_BEAUTIFY_FLAG" val="#wm#"/>
  <p:tag name="KSO_WM_DIAGRAM_GROUP_CODE" val="m1-1"/>
  <p:tag name="KSO_WM_UNIT_DIAGRAM_ISNUMVISUAL" val="0"/>
  <p:tag name="KSO_WM_UNIT_DIAGRAM_ISREFERUNIT" val="0"/>
  <p:tag name="KSO_WM_UNIT_COLOR_SCHEME_SHAPE_ID" val="2"/>
  <p:tag name="KSO_WM_UNIT_COLOR_SCHEME_PARENT_PAGE" val="0_2"/>
  <p:tag name="KSO_WM_UNIT_NOCLEAR" val="0"/>
  <p:tag name="KSO_WM_UNIT_TEXT_FILL_FORE_SCHEMECOLOR_INDEX" val="13"/>
  <p:tag name="KSO_WM_UNIT_TEXT_FILL_TYPE" val="1"/>
  <p:tag name="KSO_WM_UNIT_USESOURCEFORMAT_APPLY" val="1"/>
</p:tagLst>
</file>

<file path=ppt/tags/tag111.xml><?xml version="1.0" encoding="utf-8"?>
<p:tagLst xmlns:p="http://schemas.openxmlformats.org/presentationml/2006/main">
  <p:tag name="KSO_WM_UNIT_PRESET_TEXT" val="单击此处添加文本具体内容"/>
  <p:tag name="KSO_WM_UNIT_VALUE" val="16"/>
  <p:tag name="KSO_WM_UNIT_HIGHLIGHT" val="0"/>
  <p:tag name="KSO_WM_UNIT_COMPATIBLE" val="0"/>
  <p:tag name="KSO_WM_UNIT_TYPE" val="m_h_f"/>
  <p:tag name="KSO_WM_UNIT_INDEX" val="1_2_1"/>
  <p:tag name="KSO_WM_UNIT_ID" val="custom20186545_2*m_h_f*1_2_1"/>
  <p:tag name="KSO_WM_TEMPLATE_CATEGORY" val="custom"/>
  <p:tag name="KSO_WM_TEMPLATE_INDEX" val="20186545"/>
  <p:tag name="KSO_WM_UNIT_LAYERLEVEL" val="1_1_1"/>
  <p:tag name="KSO_WM_TAG_VERSION" val="1.0"/>
  <p:tag name="KSO_WM_BEAUTIFY_FLAG" val="#wm#"/>
  <p:tag name="KSO_WM_DIAGRAM_GROUP_CODE" val="m1-1"/>
  <p:tag name="KSO_WM_UNIT_DIAGRAM_ISNUMVISUAL" val="0"/>
  <p:tag name="KSO_WM_UNIT_DIAGRAM_ISREFERUNIT" val="0"/>
  <p:tag name="KSO_WM_UNIT_COLOR_SCHEME_SHAPE_ID" val="3"/>
  <p:tag name="KSO_WM_UNIT_COLOR_SCHEME_PARENT_PAGE" val="0_2"/>
  <p:tag name="KSO_WM_UNIT_NOCLEAR" val="0"/>
  <p:tag name="KSO_WM_UNIT_TEXT_FILL_FORE_SCHEMECOLOR_INDEX" val="13"/>
  <p:tag name="KSO_WM_UNIT_TEXT_FILL_TYPE" val="1"/>
  <p:tag name="KSO_WM_UNIT_USESOURCEFORMAT_APPLY" val="1"/>
</p:tagLst>
</file>

<file path=ppt/tags/tag112.xml><?xml version="1.0" encoding="utf-8"?>
<p:tagLst xmlns:p="http://schemas.openxmlformats.org/presentationml/2006/main">
  <p:tag name="KSO_WM_UNIT_PRESET_TEXT" val="单击此处添加文本具体内容"/>
  <p:tag name="KSO_WM_UNIT_VALUE" val="16"/>
  <p:tag name="KSO_WM_UNIT_HIGHLIGHT" val="0"/>
  <p:tag name="KSO_WM_UNIT_COMPATIBLE" val="0"/>
  <p:tag name="KSO_WM_UNIT_TYPE" val="m_h_f"/>
  <p:tag name="KSO_WM_UNIT_INDEX" val="1_3_1"/>
  <p:tag name="KSO_WM_UNIT_ID" val="custom20186545_2*m_h_f*1_3_1"/>
  <p:tag name="KSO_WM_TEMPLATE_CATEGORY" val="custom"/>
  <p:tag name="KSO_WM_TEMPLATE_INDEX" val="20186545"/>
  <p:tag name="KSO_WM_UNIT_LAYERLEVEL" val="1_1_1"/>
  <p:tag name="KSO_WM_TAG_VERSION" val="1.0"/>
  <p:tag name="KSO_WM_BEAUTIFY_FLAG" val="#wm#"/>
  <p:tag name="KSO_WM_DIAGRAM_GROUP_CODE" val="m1-1"/>
  <p:tag name="KSO_WM_UNIT_DIAGRAM_ISNUMVISUAL" val="0"/>
  <p:tag name="KSO_WM_UNIT_DIAGRAM_ISREFERUNIT" val="0"/>
  <p:tag name="KSO_WM_UNIT_COLOR_SCHEME_SHAPE_ID" val="4"/>
  <p:tag name="KSO_WM_UNIT_COLOR_SCHEME_PARENT_PAGE" val="0_2"/>
  <p:tag name="KSO_WM_UNIT_NOCLEAR" val="0"/>
  <p:tag name="KSO_WM_UNIT_TEXT_FILL_FORE_SCHEMECOLOR_INDEX" val="13"/>
  <p:tag name="KSO_WM_UNIT_TEXT_FILL_TYPE" val="1"/>
  <p:tag name="KSO_WM_UNIT_USESOURCEFORMAT_APPLY" val="1"/>
</p:tagLst>
</file>

<file path=ppt/tags/tag113.xml><?xml version="1.0" encoding="utf-8"?>
<p:tagLst xmlns:p="http://schemas.openxmlformats.org/presentationml/2006/main">
  <p:tag name="KSO_WM_UNIT_PRESET_TEXT" val="单击此处添加文本具体内容"/>
  <p:tag name="KSO_WM_UNIT_VALUE" val="16"/>
  <p:tag name="KSO_WM_UNIT_HIGHLIGHT" val="0"/>
  <p:tag name="KSO_WM_UNIT_COMPATIBLE" val="0"/>
  <p:tag name="KSO_WM_UNIT_TYPE" val="m_h_f"/>
  <p:tag name="KSO_WM_UNIT_INDEX" val="1_4_1"/>
  <p:tag name="KSO_WM_UNIT_ID" val="custom20186545_2*m_h_f*1_4_1"/>
  <p:tag name="KSO_WM_TEMPLATE_CATEGORY" val="custom"/>
  <p:tag name="KSO_WM_TEMPLATE_INDEX" val="20186545"/>
  <p:tag name="KSO_WM_UNIT_LAYERLEVEL" val="1_1_1"/>
  <p:tag name="KSO_WM_TAG_VERSION" val="1.0"/>
  <p:tag name="KSO_WM_BEAUTIFY_FLAG" val="#wm#"/>
  <p:tag name="KSO_WM_DIAGRAM_GROUP_CODE" val="m1-1"/>
  <p:tag name="KSO_WM_UNIT_DIAGRAM_ISNUMVISUAL" val="0"/>
  <p:tag name="KSO_WM_UNIT_DIAGRAM_ISREFERUNIT" val="0"/>
  <p:tag name="KSO_WM_UNIT_COLOR_SCHEME_SHAPE_ID" val="6"/>
  <p:tag name="KSO_WM_UNIT_COLOR_SCHEME_PARENT_PAGE" val="0_2"/>
  <p:tag name="KSO_WM_UNIT_NOCLEAR" val="0"/>
  <p:tag name="KSO_WM_UNIT_TEXT_FILL_FORE_SCHEMECOLOR_INDEX" val="13"/>
  <p:tag name="KSO_WM_UNIT_TEXT_FILL_TYPE" val="1"/>
  <p:tag name="KSO_WM_UNIT_USESOURCEFORMAT_APPLY" val="1"/>
</p:tagLst>
</file>

<file path=ppt/tags/tag114.xml><?xml version="1.0" encoding="utf-8"?>
<p:tagLst xmlns:p="http://schemas.openxmlformats.org/presentationml/2006/main">
  <p:tag name="KSO_WM_UNIT_PRESET_TEXT" val="单击此处添加文本具体内容"/>
  <p:tag name="KSO_WM_UNIT_VALUE" val="16"/>
  <p:tag name="KSO_WM_UNIT_HIGHLIGHT" val="0"/>
  <p:tag name="KSO_WM_UNIT_COMPATIBLE" val="0"/>
  <p:tag name="KSO_WM_UNIT_TYPE" val="m_h_f"/>
  <p:tag name="KSO_WM_UNIT_INDEX" val="1_5_1"/>
  <p:tag name="KSO_WM_UNIT_ID" val="custom20186545_2*m_h_f*1_5_1"/>
  <p:tag name="KSO_WM_TEMPLATE_CATEGORY" val="custom"/>
  <p:tag name="KSO_WM_TEMPLATE_INDEX" val="20186545"/>
  <p:tag name="KSO_WM_UNIT_LAYERLEVEL" val="1_1_1"/>
  <p:tag name="KSO_WM_TAG_VERSION" val="1.0"/>
  <p:tag name="KSO_WM_BEAUTIFY_FLAG" val="#wm#"/>
  <p:tag name="KSO_WM_DIAGRAM_GROUP_CODE" val="m1-1"/>
  <p:tag name="KSO_WM_UNIT_DIAGRAM_ISNUMVISUAL" val="0"/>
  <p:tag name="KSO_WM_UNIT_DIAGRAM_ISREFERUNIT" val="0"/>
  <p:tag name="KSO_WM_UNIT_COLOR_SCHEME_SHAPE_ID" val="7"/>
  <p:tag name="KSO_WM_UNIT_COLOR_SCHEME_PARENT_PAGE" val="0_2"/>
  <p:tag name="KSO_WM_UNIT_NOCLEAR" val="0"/>
  <p:tag name="KSO_WM_UNIT_TEXT_FILL_FORE_SCHEMECOLOR_INDEX" val="13"/>
  <p:tag name="KSO_WM_UNIT_TEXT_FILL_TYPE" val="1"/>
  <p:tag name="KSO_WM_UNIT_USESOURCEFORMAT_APPLY" val="1"/>
</p:tagLst>
</file>

<file path=ppt/tags/tag115.xml><?xml version="1.0" encoding="utf-8"?>
<p:tagLst xmlns:p="http://schemas.openxmlformats.org/presentationml/2006/main">
  <p:tag name="KSO_WM_UNIT_PRESET_TEXT" val="单击此处添加文本具体内容"/>
  <p:tag name="KSO_WM_UNIT_VALUE" val="16"/>
  <p:tag name="KSO_WM_UNIT_HIGHLIGHT" val="0"/>
  <p:tag name="KSO_WM_UNIT_COMPATIBLE" val="0"/>
  <p:tag name="KSO_WM_UNIT_TYPE" val="m_h_f"/>
  <p:tag name="KSO_WM_UNIT_INDEX" val="1_6_1"/>
  <p:tag name="KSO_WM_UNIT_ID" val="custom20186545_2*m_h_f*1_6_1"/>
  <p:tag name="KSO_WM_TEMPLATE_CATEGORY" val="custom"/>
  <p:tag name="KSO_WM_TEMPLATE_INDEX" val="20186545"/>
  <p:tag name="KSO_WM_UNIT_LAYERLEVEL" val="1_1_1"/>
  <p:tag name="KSO_WM_TAG_VERSION" val="1.0"/>
  <p:tag name="KSO_WM_BEAUTIFY_FLAG" val="#wm#"/>
  <p:tag name="KSO_WM_DIAGRAM_GROUP_CODE" val="m1-1"/>
  <p:tag name="KSO_WM_UNIT_DIAGRAM_ISNUMVISUAL" val="0"/>
  <p:tag name="KSO_WM_UNIT_DIAGRAM_ISREFERUNIT" val="0"/>
  <p:tag name="KSO_WM_UNIT_COLOR_SCHEME_SHAPE_ID" val="12"/>
  <p:tag name="KSO_WM_UNIT_COLOR_SCHEME_PARENT_PAGE" val="0_2"/>
  <p:tag name="KSO_WM_UNIT_NOCLEAR" val="0"/>
  <p:tag name="KSO_WM_UNIT_TEXT_FILL_FORE_SCHEMECOLOR_INDEX" val="13"/>
  <p:tag name="KSO_WM_UNIT_TEXT_FILL_TYPE" val="1"/>
  <p:tag name="KSO_WM_UNIT_USESOURCEFORMAT_APPLY" val="1"/>
</p:tagLst>
</file>

<file path=ppt/tags/tag116.xml><?xml version="1.0" encoding="utf-8"?>
<p:tagLst xmlns:p="http://schemas.openxmlformats.org/presentationml/2006/main">
  <p:tag name="KSO_WM_UNIT_HIGHLIGHT" val="0"/>
  <p:tag name="KSO_WM_UNIT_COMPATIBLE" val="0"/>
  <p:tag name="KSO_WM_DIAGRAM_GROUP_CODE" val="m1-1"/>
  <p:tag name="KSO_WM_UNIT_ID" val="custom20186545_2*m_h_i*1_5_1"/>
  <p:tag name="KSO_WM_TEMPLATE_CATEGORY" val="custom"/>
  <p:tag name="KSO_WM_TEMPLATE_INDEX" val="20186545"/>
  <p:tag name="KSO_WM_UNIT_LAYERLEVEL" val="1_1_1"/>
  <p:tag name="KSO_WM_TAG_VERSION" val="1.0"/>
  <p:tag name="KSO_WM_BEAUTIFY_FLAG" val="#wm#"/>
  <p:tag name="KSO_WM_UNIT_TYPE" val="m_h_i"/>
  <p:tag name="KSO_WM_UNIT_INDEX" val="1_5_1"/>
  <p:tag name="KSO_WM_UNIT_DIAGRAM_ISNUMVISUAL" val="0"/>
  <p:tag name="KSO_WM_UNIT_DIAGRAM_ISREFERUNIT" val="0"/>
  <p:tag name="KSO_WM_UNIT_COLOR_SCHEME_SHAPE_ID" val="46"/>
  <p:tag name="KSO_WM_UNIT_COLOR_SCHEME_PARENT_PAGE" val="0_2"/>
  <p:tag name="KSO_WM_UNIT_LINE_FORE_SCHEMECOLOR_INDEX" val="9"/>
  <p:tag name="KSO_WM_UNIT_LINE_FILL_TYPE" val="2"/>
  <p:tag name="KSO_WM_UNIT_TEXT_FILL_FORE_SCHEMECOLOR_INDEX" val="13"/>
  <p:tag name="KSO_WM_UNIT_TEXT_FILL_TYPE" val="1"/>
  <p:tag name="KSO_WM_UNIT_USESOURCEFORMAT_APPLY" val="1"/>
</p:tagLst>
</file>

<file path=ppt/tags/tag117.xml><?xml version="1.0" encoding="utf-8"?>
<p:tagLst xmlns:p="http://schemas.openxmlformats.org/presentationml/2006/main">
  <p:tag name="KSO_WM_UNIT_HIGHLIGHT" val="0"/>
  <p:tag name="KSO_WM_UNIT_COMPATIBLE" val="0"/>
  <p:tag name="KSO_WM_DIAGRAM_GROUP_CODE" val="m1-1"/>
  <p:tag name="KSO_WM_UNIT_ID" val="custom20186545_2*m_h_i*1_6_3"/>
  <p:tag name="KSO_WM_TEMPLATE_CATEGORY" val="custom"/>
  <p:tag name="KSO_WM_TEMPLATE_INDEX" val="20186545"/>
  <p:tag name="KSO_WM_UNIT_LAYERLEVEL" val="1_1_1"/>
  <p:tag name="KSO_WM_TAG_VERSION" val="1.0"/>
  <p:tag name="KSO_WM_BEAUTIFY_FLAG" val="#wm#"/>
  <p:tag name="KSO_WM_UNIT_TYPE" val="m_h_i"/>
  <p:tag name="KSO_WM_UNIT_INDEX" val="1_6_3"/>
  <p:tag name="KSO_WM_UNIT_DIAGRAM_ISNUMVISUAL" val="0"/>
  <p:tag name="KSO_WM_UNIT_DIAGRAM_ISREFERUNIT" val="0"/>
  <p:tag name="KSO_WM_UNIT_COLOR_SCHEME_SHAPE_ID" val="53"/>
  <p:tag name="KSO_WM_UNIT_COLOR_SCHEME_PARENT_PAGE" val="0_2"/>
  <p:tag name="KSO_WM_UNIT_FILL_FORE_SCHEMECOLOR_INDEX" val="14"/>
  <p:tag name="KSO_WM_UNIT_FILL_TYPE" val="1"/>
  <p:tag name="KSO_WM_UNIT_TEXT_FILL_FORE_SCHEMECOLOR_INDEX" val="13"/>
  <p:tag name="KSO_WM_UNIT_TEXT_FILL_TYPE" val="1"/>
  <p:tag name="KSO_WM_UNIT_USESOURCEFORMAT_APPLY" val="1"/>
</p:tagLst>
</file>

<file path=ppt/tags/tag118.xml><?xml version="1.0" encoding="utf-8"?>
<p:tagLst xmlns:p="http://schemas.openxmlformats.org/presentationml/2006/main">
  <p:tag name="KSO_WM_UNIT_HIGHLIGHT" val="0"/>
  <p:tag name="KSO_WM_UNIT_COMPATIBLE" val="0"/>
  <p:tag name="KSO_WM_DIAGRAM_GROUP_CODE" val="m1-1"/>
  <p:tag name="KSO_WM_UNIT_ID" val="custom20186545_2*m_h_i*1_5_2"/>
  <p:tag name="KSO_WM_TEMPLATE_CATEGORY" val="custom"/>
  <p:tag name="KSO_WM_TEMPLATE_INDEX" val="20186545"/>
  <p:tag name="KSO_WM_UNIT_LAYERLEVEL" val="1_1_1"/>
  <p:tag name="KSO_WM_TAG_VERSION" val="1.0"/>
  <p:tag name="KSO_WM_BEAUTIFY_FLAG" val="#wm#"/>
  <p:tag name="KSO_WM_UNIT_TYPE" val="m_h_i"/>
  <p:tag name="KSO_WM_UNIT_INDEX" val="1_5_2"/>
  <p:tag name="KSO_WM_UNIT_DIAGRAM_ISNUMVISUAL" val="0"/>
  <p:tag name="KSO_WM_UNIT_DIAGRAM_ISREFERUNIT" val="0"/>
  <p:tag name="KSO_WM_UNIT_COLOR_SCHEME_SHAPE_ID" val="47"/>
  <p:tag name="KSO_WM_UNIT_COLOR_SCHEME_PARENT_PAGE" val="0_2"/>
  <p:tag name="KSO_WM_UNIT_FILL_FORE_SCHEMECOLOR_INDEX" val="14"/>
  <p:tag name="KSO_WM_UNIT_FILL_TYPE" val="1"/>
  <p:tag name="KSO_WM_UNIT_TEXT_FILL_FORE_SCHEMECOLOR_INDEX" val="13"/>
  <p:tag name="KSO_WM_UNIT_TEXT_FILL_TYPE" val="1"/>
  <p:tag name="KSO_WM_UNIT_USESOURCEFORMAT_APPLY" val="1"/>
</p:tagLst>
</file>

<file path=ppt/tags/tag119.xml><?xml version="1.0" encoding="utf-8"?>
<p:tagLst xmlns:p="http://schemas.openxmlformats.org/presentationml/2006/main">
  <p:tag name="KSO_WM_UNIT_HIGHLIGHT" val="0"/>
  <p:tag name="KSO_WM_UNIT_COMPATIBLE" val="0"/>
  <p:tag name="KSO_WM_DIAGRAM_GROUP_CODE" val="m1-1"/>
  <p:tag name="KSO_WM_UNIT_ID" val="custom20186545_2*m_h_i*1_5_4"/>
  <p:tag name="KSO_WM_TEMPLATE_CATEGORY" val="custom"/>
  <p:tag name="KSO_WM_TEMPLATE_INDEX" val="20186545"/>
  <p:tag name="KSO_WM_UNIT_LAYERLEVEL" val="1_1_1"/>
  <p:tag name="KSO_WM_TAG_VERSION" val="1.0"/>
  <p:tag name="KSO_WM_BEAUTIFY_FLAG" val="#wm#"/>
  <p:tag name="KSO_WM_UNIT_TYPE" val="m_h_i"/>
  <p:tag name="KSO_WM_UNIT_INDEX" val="1_5_4"/>
  <p:tag name="KSO_WM_UNIT_DIAGRAM_ISNUMVISUAL" val="0"/>
  <p:tag name="KSO_WM_UNIT_DIAGRAM_ISREFERUNIT" val="0"/>
  <p:tag name="KSO_WM_UNIT_COLOR_SCHEME_SHAPE_ID" val="49"/>
  <p:tag name="KSO_WM_UNIT_COLOR_SCHEME_PARENT_PAGE" val="0_2"/>
  <p:tag name="KSO_WM_UNIT_FILL_FORE_SCHEMECOLOR_INDEX" val="14"/>
  <p:tag name="KSO_WM_UNIT_FILL_TYPE" val="1"/>
  <p:tag name="KSO_WM_UNIT_TEXT_FILL_FORE_SCHEMECOLOR_INDEX" val="6"/>
  <p:tag name="KSO_WM_UNIT_TEXT_FILL_TYPE" val="1"/>
  <p:tag name="KSO_WM_UNIT_USESOURCEFORMAT_APPLY"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UNIT_COLOR_SCHEME_SHAPE_ID" val="2"/>
  <p:tag name="KSO_WM_UNIT_COLOR_SCHEME_PARENT_PAGE" val="2_2"/>
</p:tagLst>
</file>

<file path=ppt/tags/tag120.xml><?xml version="1.0" encoding="utf-8"?>
<p:tagLst xmlns:p="http://schemas.openxmlformats.org/presentationml/2006/main">
  <p:tag name="KSO_WM_TEMPLATE_CATEGORY" val="custom"/>
  <p:tag name="KSO_WM_TEMPLATE_INDEX" val="20186545"/>
  <p:tag name="KSO_WM_TAG_VERSION" val="1.0"/>
  <p:tag name="KSO_WM_UNIT_TYPE" val="a"/>
  <p:tag name="KSO_WM_UNIT_INDEX" val="1"/>
  <p:tag name="KSO_WM_UNIT_ID" val="custom20186545_3*a*1"/>
  <p:tag name="KSO_WM_UNIT_LAYERLEVEL" val="1"/>
  <p:tag name="KSO_WM_UNIT_VALUE" val="15"/>
  <p:tag name="KSO_WM_UNIT_ISCONTENTSTITLE" val="0"/>
  <p:tag name="KSO_WM_UNIT_HIGHLIGHT" val="0"/>
  <p:tag name="KSO_WM_UNIT_COMPATIBLE" val="0"/>
  <p:tag name="KSO_WM_BEAUTIFY_FLAG" val="#wm#"/>
  <p:tag name="KSO_WM_UNIT_PRESET_TEXT" val="单击此处添加标题"/>
  <p:tag name="KSO_WM_UNIT_NOCLEAR" val="0"/>
  <p:tag name="KSO_WM_UNIT_DIAGRAM_ISNUMVISUAL" val="0"/>
  <p:tag name="KSO_WM_UNIT_DIAGRAM_ISREFERUNIT" val="0"/>
  <p:tag name="KSO_WM_UNIT_COLOR_SCHEME_SHAPE_ID" val="4"/>
  <p:tag name="KSO_WM_UNIT_COLOR_SCHEME_PARENT_PAGE" val="0_3"/>
</p:tagLst>
</file>

<file path=ppt/tags/tag121.xml><?xml version="1.0" encoding="utf-8"?>
<p:tagLst xmlns:p="http://schemas.openxmlformats.org/presentationml/2006/main">
  <p:tag name="KSO_WM_SLIDE_ID" val="custom20186545_2"/>
  <p:tag name="KSO_WM_SLIDE_ITEM_CNT" val="6"/>
  <p:tag name="KSO_WM_SLIDE_INDEX" val="2"/>
  <p:tag name="KSO_WM_TAG_VERSION" val="1.0"/>
  <p:tag name="KSO_WM_BEAUTIFY_FLAG" val="#wm#"/>
  <p:tag name="KSO_WM_TEMPLATE_CATEGORY" val="custom"/>
  <p:tag name="KSO_WM_TEMPLATE_INDEX" val="20186545"/>
  <p:tag name="KSO_WM_SLIDE_LAYOUT" val="a_m"/>
  <p:tag name="KSO_WM_SLIDE_LAYOUT_CNT" val="1_1"/>
  <p:tag name="KSO_WM_DIAGRAM_GROUP_CODE" val="m1-1"/>
  <p:tag name="KSO_WM_SLIDE_DIAGTYPE" val="m"/>
  <p:tag name="KSO_WM_SLIDE_TYPE" val="contents"/>
  <p:tag name="KSO_WM_SLIDE_SUBTYPE" val="diag"/>
  <p:tag name="KSO_WM_SLIDE_COLORSCHEME_VERSION" val="3.2"/>
  <p:tag name="KSO_WM_TEMPLATE_SUBCATEGORY" val="0"/>
</p:tagLst>
</file>

<file path=ppt/tags/tag122.xml><?xml version="1.0" encoding="utf-8"?>
<p:tagLst xmlns:p="http://schemas.openxmlformats.org/presentationml/2006/main">
  <p:tag name="KSO_WM_TEMPLATE_CATEGORY" val="custom"/>
  <p:tag name="KSO_WM_TEMPLATE_INDEX" val="20186545"/>
  <p:tag name="KSO_WM_TAG_VERSION" val="1.0"/>
  <p:tag name="KSO_WM_UNIT_TYPE" val="m_h_i"/>
  <p:tag name="KSO_WM_UNIT_INDEX" val="1_1_2"/>
  <p:tag name="KSO_WM_UNIT_ID" val="custom20186545_7*m_h_i*1_1_2"/>
  <p:tag name="KSO_WM_UNIT_LAYERLEVEL" val="1_1_1"/>
  <p:tag name="KSO_WM_BEAUTIFY_FLAG" val="#wm#"/>
  <p:tag name="KSO_WM_DIAGRAM_GROUP_CODE" val="m1-3"/>
  <p:tag name="KSO_WM_UNIT_HIGHLIGHT" val="0"/>
  <p:tag name="KSO_WM_UNIT_COMPATIBLE" val="0"/>
  <p:tag name="KSO_WM_UNIT_DIAGRAM_ISNUMVISUAL" val="0"/>
  <p:tag name="KSO_WM_UNIT_DIAGRAM_ISREFERUNIT" val="0"/>
  <p:tag name="KSO_WM_UNIT_COLOR_SCHEME_SHAPE_ID" val="20"/>
  <p:tag name="KSO_WM_UNIT_COLOR_SCHEME_PARENT_PAGE" val="0_7"/>
  <p:tag name="KSO_WM_UNIT_LINE_FORE_SCHEMECOLOR_INDEX" val="5"/>
  <p:tag name="KSO_WM_UNIT_LINE_FILL_TYPE" val="2"/>
  <p:tag name="KSO_WM_UNIT_USESOURCEFORMAT_APPLY" val="1"/>
</p:tagLst>
</file>

<file path=ppt/tags/tag123.xml><?xml version="1.0" encoding="utf-8"?>
<p:tagLst xmlns:p="http://schemas.openxmlformats.org/presentationml/2006/main">
  <p:tag name="KSO_WM_TEMPLATE_CATEGORY" val="custom"/>
  <p:tag name="KSO_WM_TEMPLATE_INDEX" val="20186545"/>
  <p:tag name="KSO_WM_TAG_VERSION" val="1.0"/>
  <p:tag name="KSO_WM_UNIT_TYPE" val="m_h_a"/>
  <p:tag name="KSO_WM_UNIT_INDEX" val="1_1_1"/>
  <p:tag name="KSO_WM_UNIT_ID" val="custom20186545_7*m_h_a*1_1_1"/>
  <p:tag name="KSO_WM_UNIT_LAYERLEVEL" val="1_1_1"/>
  <p:tag name="KSO_WM_UNIT_VALUE" val="20"/>
  <p:tag name="KSO_WM_UNIT_HIGHLIGHT" val="0"/>
  <p:tag name="KSO_WM_UNIT_COMPATIBLE" val="0"/>
  <p:tag name="KSO_WM_BEAUTIFY_FLAG" val="#wm#"/>
  <p:tag name="KSO_WM_DIAGRAM_GROUP_CODE" val="m1-3"/>
  <p:tag name="KSO_WM_UNIT_PRESET_TEXT" val="单击此处添加标题"/>
  <p:tag name="KSO_WM_UNIT_ISCONTENTSTITLE" val="0"/>
  <p:tag name="KSO_WM_UNIT_DIAGRAM_ISNUMVISUAL" val="0"/>
  <p:tag name="KSO_WM_UNIT_DIAGRAM_ISREFERUNIT" val="0"/>
  <p:tag name="KSO_WM_UNIT_NOCLEAR" val="0"/>
  <p:tag name="KSO_WM_UNIT_COLOR_SCHEME_SHAPE_ID" val="22"/>
  <p:tag name="KSO_WM_UNIT_COLOR_SCHEME_PARENT_PAGE" val="0_7"/>
  <p:tag name="KSO_WM_UNIT_TEXT_FILL_FORE_SCHEMECOLOR_INDEX" val="13"/>
  <p:tag name="KSO_WM_UNIT_TEXT_FILL_TYPE" val="1"/>
  <p:tag name="KSO_WM_UNIT_USESOURCEFORMAT_APPLY" val="1"/>
</p:tagLst>
</file>

<file path=ppt/tags/tag124.xml><?xml version="1.0" encoding="utf-8"?>
<p:tagLst xmlns:p="http://schemas.openxmlformats.org/presentationml/2006/main">
  <p:tag name="KSO_WM_TEMPLATE_CATEGORY" val="custom"/>
  <p:tag name="KSO_WM_TEMPLATE_INDEX" val="20186545"/>
  <p:tag name="KSO_WM_TAG_VERSION" val="1.0"/>
  <p:tag name="KSO_WM_UNIT_TYPE" val="m_h_f"/>
  <p:tag name="KSO_WM_UNIT_INDEX" val="1_1_1"/>
  <p:tag name="KSO_WM_UNIT_ID" val="custom20186545_7*m_h_f*1_1_1"/>
  <p:tag name="KSO_WM_UNIT_LAYERLEVEL" val="1_1_1"/>
  <p:tag name="KSO_WM_UNIT_VALUE" val="66"/>
  <p:tag name="KSO_WM_UNIT_HIGHLIGHT" val="0"/>
  <p:tag name="KSO_WM_UNIT_COMPATIBLE" val="0"/>
  <p:tag name="KSO_WM_BEAUTIFY_FLAG" val="#wm#"/>
  <p:tag name="KSO_WM_DIAGRAM_GROUP_CODE" val="m1-3"/>
  <p:tag name="KSO_WM_UNIT_PRESET_TEXT" val="单击此处添加文本具体内容，简明扼要的阐述您的观点。"/>
  <p:tag name="KSO_WM_UNIT_DIAGRAM_ISNUMVISUAL" val="0"/>
  <p:tag name="KSO_WM_UNIT_DIAGRAM_ISREFERUNIT" val="0"/>
  <p:tag name="KSO_WM_UNIT_NOCLEAR" val="0"/>
  <p:tag name="KSO_WM_UNIT_COLOR_SCHEME_SHAPE_ID" val="23"/>
  <p:tag name="KSO_WM_UNIT_COLOR_SCHEME_PARENT_PAGE" val="0_7"/>
  <p:tag name="KSO_WM_UNIT_TEXT_FILL_FORE_SCHEMECOLOR_INDEX" val="13"/>
  <p:tag name="KSO_WM_UNIT_TEXT_FILL_TYPE" val="1"/>
  <p:tag name="KSO_WM_UNIT_USESOURCEFORMAT_APPLY" val="1"/>
</p:tagLst>
</file>

<file path=ppt/tags/tag125.xml><?xml version="1.0" encoding="utf-8"?>
<p:tagLst xmlns:p="http://schemas.openxmlformats.org/presentationml/2006/main">
  <p:tag name="KSO_WM_TEMPLATE_CATEGORY" val="custom"/>
  <p:tag name="KSO_WM_TEMPLATE_INDEX" val="20186545"/>
  <p:tag name="KSO_WM_TAG_VERSION" val="1.0"/>
  <p:tag name="KSO_WM_UNIT_TYPE" val="m_h_i"/>
  <p:tag name="KSO_WM_UNIT_INDEX" val="1_1_1"/>
  <p:tag name="KSO_WM_UNIT_ID" val="custom20186545_7*m_h_i*1_1_1"/>
  <p:tag name="KSO_WM_UNIT_LAYERLEVEL" val="1_1_1"/>
  <p:tag name="KSO_WM_BEAUTIFY_FLAG" val="#wm#"/>
  <p:tag name="KSO_WM_DIAGRAM_GROUP_CODE" val="m1-3"/>
  <p:tag name="KSO_WM_UNIT_HIGHLIGHT" val="0"/>
  <p:tag name="KSO_WM_UNIT_COMPATIBLE" val="0"/>
  <p:tag name="KSO_WM_UNIT_DIAGRAM_ISNUMVISUAL" val="0"/>
  <p:tag name="KSO_WM_UNIT_DIAGRAM_ISREFERUNIT" val="0"/>
  <p:tag name="KSO_WM_UNIT_COLOR_SCHEME_SHAPE_ID" val="24"/>
  <p:tag name="KSO_WM_UNIT_COLOR_SCHEME_PARENT_PAGE" val="0_7"/>
  <p:tag name="KSO_WM_UNIT_LINE_FORE_SCHEMECOLOR_INDEX" val="5"/>
  <p:tag name="KSO_WM_UNIT_LINE_FILL_TYPE" val="2"/>
  <p:tag name="KSO_WM_UNIT_TEXT_FILL_FORE_SCHEMECOLOR_INDEX" val="5"/>
  <p:tag name="KSO_WM_UNIT_TEXT_FILL_TYPE" val="1"/>
  <p:tag name="KSO_WM_UNIT_USESOURCEFORMAT_APPLY" val="1"/>
</p:tagLst>
</file>

<file path=ppt/tags/tag126.xml><?xml version="1.0" encoding="utf-8"?>
<p:tagLst xmlns:p="http://schemas.openxmlformats.org/presentationml/2006/main">
  <p:tag name="KSO_WM_TEMPLATE_CATEGORY" val="custom"/>
  <p:tag name="KSO_WM_TEMPLATE_INDEX" val="20186545"/>
  <p:tag name="KSO_WM_TAG_VERSION" val="1.0"/>
  <p:tag name="KSO_WM_UNIT_TYPE" val="m_h_i"/>
  <p:tag name="KSO_WM_UNIT_INDEX" val="1_2_2"/>
  <p:tag name="KSO_WM_UNIT_ID" val="custom20186545_7*m_h_i*1_2_2"/>
  <p:tag name="KSO_WM_UNIT_LAYERLEVEL" val="1_1_1"/>
  <p:tag name="KSO_WM_BEAUTIFY_FLAG" val="#wm#"/>
  <p:tag name="KSO_WM_DIAGRAM_GROUP_CODE" val="m1-3"/>
  <p:tag name="KSO_WM_UNIT_HIGHLIGHT" val="0"/>
  <p:tag name="KSO_WM_UNIT_COMPATIBLE" val="0"/>
  <p:tag name="KSO_WM_UNIT_DIAGRAM_ISNUMVISUAL" val="0"/>
  <p:tag name="KSO_WM_UNIT_DIAGRAM_ISREFERUNIT" val="0"/>
  <p:tag name="KSO_WM_UNIT_COLOR_SCHEME_SHAPE_ID" val="26"/>
  <p:tag name="KSO_WM_UNIT_COLOR_SCHEME_PARENT_PAGE" val="0_7"/>
  <p:tag name="KSO_WM_UNIT_LINE_FORE_SCHEMECOLOR_INDEX" val="5"/>
  <p:tag name="KSO_WM_UNIT_LINE_FILL_TYPE" val="2"/>
  <p:tag name="KSO_WM_UNIT_USESOURCEFORMAT_APPLY" val="1"/>
</p:tagLst>
</file>

<file path=ppt/tags/tag127.xml><?xml version="1.0" encoding="utf-8"?>
<p:tagLst xmlns:p="http://schemas.openxmlformats.org/presentationml/2006/main">
  <p:tag name="KSO_WM_TEMPLATE_CATEGORY" val="custom"/>
  <p:tag name="KSO_WM_TEMPLATE_INDEX" val="20186545"/>
  <p:tag name="KSO_WM_TAG_VERSION" val="1.0"/>
  <p:tag name="KSO_WM_UNIT_TYPE" val="m_h_a"/>
  <p:tag name="KSO_WM_UNIT_INDEX" val="1_2_1"/>
  <p:tag name="KSO_WM_UNIT_ID" val="custom20186545_7*m_h_a*1_2_1"/>
  <p:tag name="KSO_WM_UNIT_LAYERLEVEL" val="1_1_1"/>
  <p:tag name="KSO_WM_UNIT_VALUE" val="20"/>
  <p:tag name="KSO_WM_UNIT_HIGHLIGHT" val="0"/>
  <p:tag name="KSO_WM_UNIT_COMPATIBLE" val="0"/>
  <p:tag name="KSO_WM_BEAUTIFY_FLAG" val="#wm#"/>
  <p:tag name="KSO_WM_DIAGRAM_GROUP_CODE" val="m1-3"/>
  <p:tag name="KSO_WM_UNIT_PRESET_TEXT" val="单击此处添加标题"/>
  <p:tag name="KSO_WM_UNIT_ISCONTENTSTITLE" val="0"/>
  <p:tag name="KSO_WM_UNIT_DIAGRAM_ISNUMVISUAL" val="0"/>
  <p:tag name="KSO_WM_UNIT_DIAGRAM_ISREFERUNIT" val="0"/>
  <p:tag name="KSO_WM_UNIT_NOCLEAR" val="0"/>
  <p:tag name="KSO_WM_UNIT_COLOR_SCHEME_SHAPE_ID" val="27"/>
  <p:tag name="KSO_WM_UNIT_COLOR_SCHEME_PARENT_PAGE" val="0_7"/>
  <p:tag name="KSO_WM_UNIT_TEXT_FILL_FORE_SCHEMECOLOR_INDEX" val="13"/>
  <p:tag name="KSO_WM_UNIT_TEXT_FILL_TYPE" val="1"/>
  <p:tag name="KSO_WM_UNIT_USESOURCEFORMAT_APPLY" val="1"/>
</p:tagLst>
</file>

<file path=ppt/tags/tag128.xml><?xml version="1.0" encoding="utf-8"?>
<p:tagLst xmlns:p="http://schemas.openxmlformats.org/presentationml/2006/main">
  <p:tag name="KSO_WM_TEMPLATE_CATEGORY" val="custom"/>
  <p:tag name="KSO_WM_TEMPLATE_INDEX" val="20186545"/>
  <p:tag name="KSO_WM_TAG_VERSION" val="1.0"/>
  <p:tag name="KSO_WM_UNIT_TYPE" val="m_h_f"/>
  <p:tag name="KSO_WM_UNIT_INDEX" val="1_2_1"/>
  <p:tag name="KSO_WM_UNIT_ID" val="custom20186545_7*m_h_f*1_2_1"/>
  <p:tag name="KSO_WM_UNIT_LAYERLEVEL" val="1_1_1"/>
  <p:tag name="KSO_WM_UNIT_VALUE" val="66"/>
  <p:tag name="KSO_WM_UNIT_HIGHLIGHT" val="0"/>
  <p:tag name="KSO_WM_UNIT_COMPATIBLE" val="0"/>
  <p:tag name="KSO_WM_BEAUTIFY_FLAG" val="#wm#"/>
  <p:tag name="KSO_WM_DIAGRAM_GROUP_CODE" val="m1-3"/>
  <p:tag name="KSO_WM_UNIT_PRESET_TEXT" val="单击此处添加文本具体内容，简明扼要的阐述您的观点。"/>
  <p:tag name="KSO_WM_UNIT_DIAGRAM_ISNUMVISUAL" val="0"/>
  <p:tag name="KSO_WM_UNIT_DIAGRAM_ISREFERUNIT" val="0"/>
  <p:tag name="KSO_WM_UNIT_NOCLEAR" val="0"/>
  <p:tag name="KSO_WM_UNIT_COLOR_SCHEME_SHAPE_ID" val="28"/>
  <p:tag name="KSO_WM_UNIT_COLOR_SCHEME_PARENT_PAGE" val="0_7"/>
  <p:tag name="KSO_WM_UNIT_TEXT_FILL_FORE_SCHEMECOLOR_INDEX" val="13"/>
  <p:tag name="KSO_WM_UNIT_TEXT_FILL_TYPE" val="1"/>
  <p:tag name="KSO_WM_UNIT_USESOURCEFORMAT_APPLY" val="1"/>
</p:tagLst>
</file>

<file path=ppt/tags/tag129.xml><?xml version="1.0" encoding="utf-8"?>
<p:tagLst xmlns:p="http://schemas.openxmlformats.org/presentationml/2006/main">
  <p:tag name="KSO_WM_TEMPLATE_CATEGORY" val="custom"/>
  <p:tag name="KSO_WM_TEMPLATE_INDEX" val="20186545"/>
  <p:tag name="KSO_WM_TAG_VERSION" val="1.0"/>
  <p:tag name="KSO_WM_UNIT_TYPE" val="m_h_i"/>
  <p:tag name="KSO_WM_UNIT_INDEX" val="1_2_1"/>
  <p:tag name="KSO_WM_UNIT_ID" val="custom20186545_7*m_h_i*1_2_1"/>
  <p:tag name="KSO_WM_UNIT_LAYERLEVEL" val="1_1_1"/>
  <p:tag name="KSO_WM_BEAUTIFY_FLAG" val="#wm#"/>
  <p:tag name="KSO_WM_DIAGRAM_GROUP_CODE" val="m1-3"/>
  <p:tag name="KSO_WM_UNIT_HIGHLIGHT" val="0"/>
  <p:tag name="KSO_WM_UNIT_COMPATIBLE" val="0"/>
  <p:tag name="KSO_WM_UNIT_DIAGRAM_ISNUMVISUAL" val="0"/>
  <p:tag name="KSO_WM_UNIT_DIAGRAM_ISREFERUNIT" val="0"/>
  <p:tag name="KSO_WM_UNIT_COLOR_SCHEME_SHAPE_ID" val="29"/>
  <p:tag name="KSO_WM_UNIT_COLOR_SCHEME_PARENT_PAGE" val="0_7"/>
  <p:tag name="KSO_WM_UNIT_LINE_FORE_SCHEMECOLOR_INDEX" val="5"/>
  <p:tag name="KSO_WM_UNIT_LINE_FILL_TYPE" val="2"/>
  <p:tag name="KSO_WM_UNIT_TEXT_FILL_FORE_SCHEMECOLOR_INDEX" val="5"/>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UNIT_COLOR_SCHEME_SHAPE_ID" val="3"/>
  <p:tag name="KSO_WM_UNIT_COLOR_SCHEME_PARENT_PAGE" val="2_2"/>
</p:tagLst>
</file>

<file path=ppt/tags/tag130.xml><?xml version="1.0" encoding="utf-8"?>
<p:tagLst xmlns:p="http://schemas.openxmlformats.org/presentationml/2006/main">
  <p:tag name="KSO_WM_TEMPLATE_CATEGORY" val="custom"/>
  <p:tag name="KSO_WM_TEMPLATE_INDEX" val="20186545"/>
  <p:tag name="KSO_WM_TAG_VERSION" val="1.0"/>
  <p:tag name="KSO_WM_UNIT_TYPE" val="m_h_i"/>
  <p:tag name="KSO_WM_UNIT_INDEX" val="1_3_2"/>
  <p:tag name="KSO_WM_UNIT_ID" val="custom20186545_7*m_h_i*1_3_2"/>
  <p:tag name="KSO_WM_UNIT_LAYERLEVEL" val="1_1_1"/>
  <p:tag name="KSO_WM_BEAUTIFY_FLAG" val="#wm#"/>
  <p:tag name="KSO_WM_DIAGRAM_GROUP_CODE" val="m1-3"/>
  <p:tag name="KSO_WM_UNIT_HIGHLIGHT" val="0"/>
  <p:tag name="KSO_WM_UNIT_COMPATIBLE" val="0"/>
  <p:tag name="KSO_WM_UNIT_DIAGRAM_ISNUMVISUAL" val="0"/>
  <p:tag name="KSO_WM_UNIT_DIAGRAM_ISREFERUNIT" val="0"/>
  <p:tag name="KSO_WM_UNIT_COLOR_SCHEME_SHAPE_ID" val="31"/>
  <p:tag name="KSO_WM_UNIT_COLOR_SCHEME_PARENT_PAGE" val="0_7"/>
  <p:tag name="KSO_WM_UNIT_LINE_FORE_SCHEMECOLOR_INDEX" val="5"/>
  <p:tag name="KSO_WM_UNIT_LINE_FILL_TYPE" val="2"/>
  <p:tag name="KSO_WM_UNIT_USESOURCEFORMAT_APPLY" val="1"/>
</p:tagLst>
</file>

<file path=ppt/tags/tag131.xml><?xml version="1.0" encoding="utf-8"?>
<p:tagLst xmlns:p="http://schemas.openxmlformats.org/presentationml/2006/main">
  <p:tag name="KSO_WM_TEMPLATE_CATEGORY" val="custom"/>
  <p:tag name="KSO_WM_TEMPLATE_INDEX" val="20186545"/>
  <p:tag name="KSO_WM_TAG_VERSION" val="1.0"/>
  <p:tag name="KSO_WM_UNIT_TYPE" val="m_h_a"/>
  <p:tag name="KSO_WM_UNIT_INDEX" val="1_3_1"/>
  <p:tag name="KSO_WM_UNIT_ID" val="custom20186545_7*m_h_a*1_3_1"/>
  <p:tag name="KSO_WM_UNIT_LAYERLEVEL" val="1_1_1"/>
  <p:tag name="KSO_WM_UNIT_VALUE" val="20"/>
  <p:tag name="KSO_WM_UNIT_HIGHLIGHT" val="0"/>
  <p:tag name="KSO_WM_UNIT_COMPATIBLE" val="0"/>
  <p:tag name="KSO_WM_BEAUTIFY_FLAG" val="#wm#"/>
  <p:tag name="KSO_WM_DIAGRAM_GROUP_CODE" val="m1-3"/>
  <p:tag name="KSO_WM_UNIT_PRESET_TEXT" val="单击此处添加标题"/>
  <p:tag name="KSO_WM_UNIT_ISCONTENTSTITLE" val="0"/>
  <p:tag name="KSO_WM_UNIT_DIAGRAM_ISNUMVISUAL" val="0"/>
  <p:tag name="KSO_WM_UNIT_DIAGRAM_ISREFERUNIT" val="0"/>
  <p:tag name="KSO_WM_UNIT_NOCLEAR" val="0"/>
  <p:tag name="KSO_WM_UNIT_COLOR_SCHEME_SHAPE_ID" val="33"/>
  <p:tag name="KSO_WM_UNIT_COLOR_SCHEME_PARENT_PAGE" val="0_7"/>
  <p:tag name="KSO_WM_UNIT_TEXT_FILL_FORE_SCHEMECOLOR_INDEX" val="13"/>
  <p:tag name="KSO_WM_UNIT_TEXT_FILL_TYPE" val="1"/>
  <p:tag name="KSO_WM_UNIT_USESOURCEFORMAT_APPLY" val="1"/>
</p:tagLst>
</file>

<file path=ppt/tags/tag132.xml><?xml version="1.0" encoding="utf-8"?>
<p:tagLst xmlns:p="http://schemas.openxmlformats.org/presentationml/2006/main">
  <p:tag name="KSO_WM_TEMPLATE_CATEGORY" val="custom"/>
  <p:tag name="KSO_WM_TEMPLATE_INDEX" val="20186545"/>
  <p:tag name="KSO_WM_TAG_VERSION" val="1.0"/>
  <p:tag name="KSO_WM_UNIT_TYPE" val="m_h_f"/>
  <p:tag name="KSO_WM_UNIT_INDEX" val="1_3_1"/>
  <p:tag name="KSO_WM_UNIT_ID" val="custom20186545_7*m_h_f*1_3_1"/>
  <p:tag name="KSO_WM_UNIT_LAYERLEVEL" val="1_1_1"/>
  <p:tag name="KSO_WM_UNIT_VALUE" val="66"/>
  <p:tag name="KSO_WM_UNIT_HIGHLIGHT" val="0"/>
  <p:tag name="KSO_WM_UNIT_COMPATIBLE" val="0"/>
  <p:tag name="KSO_WM_BEAUTIFY_FLAG" val="#wm#"/>
  <p:tag name="KSO_WM_DIAGRAM_GROUP_CODE" val="m1-3"/>
  <p:tag name="KSO_WM_UNIT_PRESET_TEXT" val="单击此处添加文本具体内容，简明扼要的阐述您的观点。"/>
  <p:tag name="KSO_WM_UNIT_DIAGRAM_ISNUMVISUAL" val="0"/>
  <p:tag name="KSO_WM_UNIT_DIAGRAM_ISREFERUNIT" val="0"/>
  <p:tag name="KSO_WM_UNIT_NOCLEAR" val="0"/>
  <p:tag name="KSO_WM_UNIT_COLOR_SCHEME_SHAPE_ID" val="34"/>
  <p:tag name="KSO_WM_UNIT_COLOR_SCHEME_PARENT_PAGE" val="0_7"/>
  <p:tag name="KSO_WM_UNIT_TEXT_FILL_FORE_SCHEMECOLOR_INDEX" val="13"/>
  <p:tag name="KSO_WM_UNIT_TEXT_FILL_TYPE" val="1"/>
  <p:tag name="KSO_WM_UNIT_USESOURCEFORMAT_APPLY" val="1"/>
</p:tagLst>
</file>

<file path=ppt/tags/tag133.xml><?xml version="1.0" encoding="utf-8"?>
<p:tagLst xmlns:p="http://schemas.openxmlformats.org/presentationml/2006/main">
  <p:tag name="KSO_WM_TEMPLATE_CATEGORY" val="custom"/>
  <p:tag name="KSO_WM_TEMPLATE_INDEX" val="20186545"/>
  <p:tag name="KSO_WM_TAG_VERSION" val="1.0"/>
  <p:tag name="KSO_WM_UNIT_TYPE" val="m_h_i"/>
  <p:tag name="KSO_WM_UNIT_INDEX" val="1_3_1"/>
  <p:tag name="KSO_WM_UNIT_ID" val="custom20186545_7*m_h_i*1_3_1"/>
  <p:tag name="KSO_WM_UNIT_LAYERLEVEL" val="1_1_1"/>
  <p:tag name="KSO_WM_BEAUTIFY_FLAG" val="#wm#"/>
  <p:tag name="KSO_WM_DIAGRAM_GROUP_CODE" val="m1-3"/>
  <p:tag name="KSO_WM_UNIT_HIGHLIGHT" val="0"/>
  <p:tag name="KSO_WM_UNIT_COMPATIBLE" val="0"/>
  <p:tag name="KSO_WM_UNIT_DIAGRAM_ISNUMVISUAL" val="0"/>
  <p:tag name="KSO_WM_UNIT_DIAGRAM_ISREFERUNIT" val="0"/>
  <p:tag name="KSO_WM_UNIT_COLOR_SCHEME_SHAPE_ID" val="35"/>
  <p:tag name="KSO_WM_UNIT_COLOR_SCHEME_PARENT_PAGE" val="0_7"/>
  <p:tag name="KSO_WM_UNIT_LINE_FORE_SCHEMECOLOR_INDEX" val="5"/>
  <p:tag name="KSO_WM_UNIT_LINE_FILL_TYPE" val="2"/>
  <p:tag name="KSO_WM_UNIT_TEXT_FILL_FORE_SCHEMECOLOR_INDEX" val="5"/>
  <p:tag name="KSO_WM_UNIT_TEXT_FILL_TYPE" val="1"/>
  <p:tag name="KSO_WM_UNIT_USESOURCEFORMAT_APPLY" val="1"/>
</p:tagLst>
</file>

<file path=ppt/tags/tag134.xml><?xml version="1.0" encoding="utf-8"?>
<p:tagLst xmlns:p="http://schemas.openxmlformats.org/presentationml/2006/main">
  <p:tag name="KSO_WM_TEMPLATE_CATEGORY" val="custom"/>
  <p:tag name="KSO_WM_TEMPLATE_INDEX" val="20186545"/>
  <p:tag name="KSO_WM_TAG_VERSION" val="1.0"/>
  <p:tag name="KSO_WM_UNIT_TYPE" val="m_h_i"/>
  <p:tag name="KSO_WM_UNIT_INDEX" val="1_4_2"/>
  <p:tag name="KSO_WM_UNIT_ID" val="custom20186545_7*m_h_i*1_4_2"/>
  <p:tag name="KSO_WM_UNIT_LAYERLEVEL" val="1_1_1"/>
  <p:tag name="KSO_WM_BEAUTIFY_FLAG" val="#wm#"/>
  <p:tag name="KSO_WM_DIAGRAM_GROUP_CODE" val="m1-3"/>
  <p:tag name="KSO_WM_UNIT_HIGHLIGHT" val="0"/>
  <p:tag name="KSO_WM_UNIT_COMPATIBLE" val="0"/>
  <p:tag name="KSO_WM_UNIT_DIAGRAM_ISNUMVISUAL" val="0"/>
  <p:tag name="KSO_WM_UNIT_DIAGRAM_ISREFERUNIT" val="0"/>
  <p:tag name="KSO_WM_UNIT_COLOR_SCHEME_SHAPE_ID" val="37"/>
  <p:tag name="KSO_WM_UNIT_COLOR_SCHEME_PARENT_PAGE" val="0_7"/>
  <p:tag name="KSO_WM_UNIT_LINE_FORE_SCHEMECOLOR_INDEX" val="5"/>
  <p:tag name="KSO_WM_UNIT_LINE_FILL_TYPE" val="2"/>
  <p:tag name="KSO_WM_UNIT_USESOURCEFORMAT_APPLY" val="1"/>
</p:tagLst>
</file>

<file path=ppt/tags/tag135.xml><?xml version="1.0" encoding="utf-8"?>
<p:tagLst xmlns:p="http://schemas.openxmlformats.org/presentationml/2006/main">
  <p:tag name="KSO_WM_TEMPLATE_CATEGORY" val="custom"/>
  <p:tag name="KSO_WM_TEMPLATE_INDEX" val="20186545"/>
  <p:tag name="KSO_WM_TAG_VERSION" val="1.0"/>
  <p:tag name="KSO_WM_UNIT_TYPE" val="m_h_a"/>
  <p:tag name="KSO_WM_UNIT_INDEX" val="1_4_1"/>
  <p:tag name="KSO_WM_UNIT_ID" val="custom20186545_7*m_h_a*1_4_1"/>
  <p:tag name="KSO_WM_UNIT_LAYERLEVEL" val="1_1_1"/>
  <p:tag name="KSO_WM_UNIT_VALUE" val="20"/>
  <p:tag name="KSO_WM_UNIT_HIGHLIGHT" val="0"/>
  <p:tag name="KSO_WM_UNIT_COMPATIBLE" val="0"/>
  <p:tag name="KSO_WM_BEAUTIFY_FLAG" val="#wm#"/>
  <p:tag name="KSO_WM_DIAGRAM_GROUP_CODE" val="m1-3"/>
  <p:tag name="KSO_WM_UNIT_PRESET_TEXT" val="单击此处添加标题"/>
  <p:tag name="KSO_WM_UNIT_ISCONTENTSTITLE" val="0"/>
  <p:tag name="KSO_WM_UNIT_DIAGRAM_ISNUMVISUAL" val="0"/>
  <p:tag name="KSO_WM_UNIT_DIAGRAM_ISREFERUNIT" val="0"/>
  <p:tag name="KSO_WM_UNIT_NOCLEAR" val="0"/>
  <p:tag name="KSO_WM_UNIT_COLOR_SCHEME_SHAPE_ID" val="38"/>
  <p:tag name="KSO_WM_UNIT_COLOR_SCHEME_PARENT_PAGE" val="0_7"/>
  <p:tag name="KSO_WM_UNIT_TEXT_FILL_FORE_SCHEMECOLOR_INDEX" val="13"/>
  <p:tag name="KSO_WM_UNIT_TEXT_FILL_TYPE" val="1"/>
  <p:tag name="KSO_WM_UNIT_USESOURCEFORMAT_APPLY" val="1"/>
</p:tagLst>
</file>

<file path=ppt/tags/tag136.xml><?xml version="1.0" encoding="utf-8"?>
<p:tagLst xmlns:p="http://schemas.openxmlformats.org/presentationml/2006/main">
  <p:tag name="KSO_WM_TEMPLATE_CATEGORY" val="custom"/>
  <p:tag name="KSO_WM_TEMPLATE_INDEX" val="20186545"/>
  <p:tag name="KSO_WM_TAG_VERSION" val="1.0"/>
  <p:tag name="KSO_WM_UNIT_TYPE" val="m_h_f"/>
  <p:tag name="KSO_WM_UNIT_INDEX" val="1_4_1"/>
  <p:tag name="KSO_WM_UNIT_ID" val="custom20186545_7*m_h_f*1_4_1"/>
  <p:tag name="KSO_WM_UNIT_LAYERLEVEL" val="1_1_1"/>
  <p:tag name="KSO_WM_UNIT_VALUE" val="66"/>
  <p:tag name="KSO_WM_UNIT_HIGHLIGHT" val="0"/>
  <p:tag name="KSO_WM_UNIT_COMPATIBLE" val="0"/>
  <p:tag name="KSO_WM_BEAUTIFY_FLAG" val="#wm#"/>
  <p:tag name="KSO_WM_DIAGRAM_GROUP_CODE" val="m1-3"/>
  <p:tag name="KSO_WM_UNIT_PRESET_TEXT" val="单击此处添加文本具体内容，简明扼要的阐述您的观点。"/>
  <p:tag name="KSO_WM_UNIT_DIAGRAM_ISNUMVISUAL" val="0"/>
  <p:tag name="KSO_WM_UNIT_DIAGRAM_ISREFERUNIT" val="0"/>
  <p:tag name="KSO_WM_UNIT_NOCLEAR" val="0"/>
  <p:tag name="KSO_WM_UNIT_COLOR_SCHEME_SHAPE_ID" val="39"/>
  <p:tag name="KSO_WM_UNIT_COLOR_SCHEME_PARENT_PAGE" val="0_7"/>
  <p:tag name="KSO_WM_UNIT_TEXT_FILL_FORE_SCHEMECOLOR_INDEX" val="13"/>
  <p:tag name="KSO_WM_UNIT_TEXT_FILL_TYPE" val="1"/>
  <p:tag name="KSO_WM_UNIT_USESOURCEFORMAT_APPLY" val="1"/>
</p:tagLst>
</file>

<file path=ppt/tags/tag137.xml><?xml version="1.0" encoding="utf-8"?>
<p:tagLst xmlns:p="http://schemas.openxmlformats.org/presentationml/2006/main">
  <p:tag name="KSO_WM_TEMPLATE_CATEGORY" val="custom"/>
  <p:tag name="KSO_WM_TEMPLATE_INDEX" val="20186545"/>
  <p:tag name="KSO_WM_TAG_VERSION" val="1.0"/>
  <p:tag name="KSO_WM_UNIT_TYPE" val="m_h_i"/>
  <p:tag name="KSO_WM_UNIT_INDEX" val="1_4_1"/>
  <p:tag name="KSO_WM_UNIT_ID" val="custom20186545_7*m_h_i*1_4_1"/>
  <p:tag name="KSO_WM_UNIT_LAYERLEVEL" val="1_1_1"/>
  <p:tag name="KSO_WM_BEAUTIFY_FLAG" val="#wm#"/>
  <p:tag name="KSO_WM_DIAGRAM_GROUP_CODE" val="m1-3"/>
  <p:tag name="KSO_WM_UNIT_HIGHLIGHT" val="0"/>
  <p:tag name="KSO_WM_UNIT_COMPATIBLE" val="0"/>
  <p:tag name="KSO_WM_UNIT_DIAGRAM_ISNUMVISUAL" val="0"/>
  <p:tag name="KSO_WM_UNIT_DIAGRAM_ISREFERUNIT" val="0"/>
  <p:tag name="KSO_WM_UNIT_COLOR_SCHEME_SHAPE_ID" val="40"/>
  <p:tag name="KSO_WM_UNIT_COLOR_SCHEME_PARENT_PAGE" val="0_7"/>
  <p:tag name="KSO_WM_UNIT_LINE_FORE_SCHEMECOLOR_INDEX" val="5"/>
  <p:tag name="KSO_WM_UNIT_LINE_FILL_TYPE" val="2"/>
  <p:tag name="KSO_WM_UNIT_TEXT_FILL_FORE_SCHEMECOLOR_INDEX" val="5"/>
  <p:tag name="KSO_WM_UNIT_TEXT_FILL_TYPE" val="1"/>
  <p:tag name="KSO_WM_UNIT_USESOURCEFORMAT_APPLY" val="1"/>
</p:tagLst>
</file>

<file path=ppt/tags/tag138.xml><?xml version="1.0" encoding="utf-8"?>
<p:tagLst xmlns:p="http://schemas.openxmlformats.org/presentationml/2006/main">
  <p:tag name="KSO_WM_SLIDE_ID" val="custom20186545_7"/>
  <p:tag name="KSO_WM_SLIDE_TYPE" val="text"/>
  <p:tag name="KSO_WM_SLIDE_SUBTYPE" val="diag"/>
  <p:tag name="KSO_WM_SLIDE_ITEM_CNT" val="4"/>
  <p:tag name="KSO_WM_SLIDE_INDEX" val="7"/>
  <p:tag name="KSO_WM_SLIDE_SIZE" val="809.682*263.74"/>
  <p:tag name="KSO_WM_SLIDE_POSITION" val="76.2117*149.285"/>
  <p:tag name="KSO_WM_TAG_VERSION" val="1.0"/>
  <p:tag name="KSO_WM_BEAUTIFY_FLAG" val="#wm#"/>
  <p:tag name="KSO_WM_TEMPLATE_CATEGORY" val="custom"/>
  <p:tag name="KSO_WM_TEMPLATE_INDEX" val="20186545"/>
  <p:tag name="KSO_WM_SLIDE_LAYOUT" val="a_m"/>
  <p:tag name="KSO_WM_SLIDE_LAYOUT_CNT" val="1_1"/>
  <p:tag name="KSO_WM_DIAGRAM_GROUP_CODE" val="m1-3"/>
  <p:tag name="KSO_WM_SLIDE_DIAGTYPE" val="m"/>
  <p:tag name="KSO_WM_TEMPLATE_SUBCATEGORY" val="0"/>
  <p:tag name="KSO_WM_SLIDE_COLORSCHEME_VERSION" val="3.2"/>
</p:tagLst>
</file>

<file path=ppt/tags/tag139.xml><?xml version="1.0" encoding="utf-8"?>
<p:tagLst xmlns:p="http://schemas.openxmlformats.org/presentationml/2006/main">
  <p:tag name="KSO_WM_SLIDE_ID" val="custom20186545_11"/>
  <p:tag name="KSO_WM_SLIDE_TYPE" val="text"/>
  <p:tag name="KSO_WM_SLIDE_SUBTYPE" val="diag"/>
  <p:tag name="KSO_WM_SLIDE_ITEM_CNT" val="5"/>
  <p:tag name="KSO_WM_SLIDE_INDEX" val="11"/>
  <p:tag name="KSO_WM_SLIDE_SIZE" val="855*132.806"/>
  <p:tag name="KSO_WM_SLIDE_POSITION" val="52*325.758"/>
  <p:tag name="KSO_WM_DIAGRAM_GROUP_CODE" val="l1-2"/>
  <p:tag name="KSO_WM_SLIDE_DIAGTYPE" val="l"/>
  <p:tag name="KSO_WM_TAG_VERSION" val="1.0"/>
  <p:tag name="KSO_WM_BEAUTIFY_FLAG" val="#wm#"/>
  <p:tag name="KSO_WM_TEMPLATE_CATEGORY" val="custom"/>
  <p:tag name="KSO_WM_TEMPLATE_INDEX" val="20186545"/>
  <p:tag name="KSO_WM_SLIDE_LAYOUT" val="f_l"/>
  <p:tag name="KSO_WM_SLIDE_LAYOUT_CNT" val="1_1"/>
  <p:tag name="KSO_WM_SLIDE_COLORSCHEME_VERSION" val="3.2"/>
  <p:tag name="KSO_WM_TEMPLATE_SUBCATEGORY" val="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UNIT_COLOR_SCHEME_SHAPE_ID" val="9"/>
  <p:tag name="KSO_WM_UNIT_COLOR_SCHEME_PARENT_PAGE" val="2_2"/>
</p:tagLst>
</file>

<file path=ppt/tags/tag140.xml><?xml version="1.0" encoding="utf-8"?>
<p:tagLst xmlns:p="http://schemas.openxmlformats.org/presentationml/2006/main">
  <p:tag name="KSO_WM_SLIDE_ID" val="custom20186545_11"/>
  <p:tag name="KSO_WM_SLIDE_TYPE" val="text"/>
  <p:tag name="KSO_WM_SLIDE_SUBTYPE" val="diag"/>
  <p:tag name="KSO_WM_SLIDE_ITEM_CNT" val="5"/>
  <p:tag name="KSO_WM_SLIDE_INDEX" val="11"/>
  <p:tag name="KSO_WM_SLIDE_SIZE" val="855*132.806"/>
  <p:tag name="KSO_WM_SLIDE_POSITION" val="52*325.758"/>
  <p:tag name="KSO_WM_DIAGRAM_GROUP_CODE" val="l1-2"/>
  <p:tag name="KSO_WM_SLIDE_DIAGTYPE" val="l"/>
  <p:tag name="KSO_WM_TAG_VERSION" val="1.0"/>
  <p:tag name="KSO_WM_BEAUTIFY_FLAG" val="#wm#"/>
  <p:tag name="KSO_WM_TEMPLATE_CATEGORY" val="custom"/>
  <p:tag name="KSO_WM_TEMPLATE_INDEX" val="20186545"/>
  <p:tag name="KSO_WM_SLIDE_LAYOUT" val="f_l"/>
  <p:tag name="KSO_WM_SLIDE_LAYOUT_CNT" val="1_1"/>
  <p:tag name="KSO_WM_SLIDE_COLORSCHEME_VERSION" val="3.2"/>
  <p:tag name="KSO_WM_TEMPLATE_SUBCATEGORY" val="0"/>
</p:tagLst>
</file>

<file path=ppt/tags/tag141.xml><?xml version="1.0" encoding="utf-8"?>
<p:tagLst xmlns:p="http://schemas.openxmlformats.org/presentationml/2006/main">
  <p:tag name="KSO_WM_UNIT_HIGHLIGHT" val="0"/>
  <p:tag name="KSO_WM_UNIT_COMPATIBLE" val="0"/>
  <p:tag name="KSO_WM_DIAGRAM_GROUP_CODE" val="l1-2"/>
  <p:tag name="KSO_WM_UNIT_TYPE" val="i"/>
  <p:tag name="KSO_WM_UNIT_INDEX" val="144"/>
  <p:tag name="KSO_WM_UNIT_ID" val="custom20186545_11*i*144"/>
  <p:tag name="KSO_WM_TEMPLATE_CATEGORY" val="custom"/>
  <p:tag name="KSO_WM_TEMPLATE_INDEX" val="20186545"/>
  <p:tag name="KSO_WM_UNIT_LAYERLEVEL" val="1"/>
  <p:tag name="KSO_WM_TAG_VERSION" val="1.0"/>
  <p:tag name="KSO_WM_BEAUTIFY_FLAG" val="#wm#"/>
  <p:tag name="KSO_WM_UNIT_COLOR_SCHEME_SHAPE_ID" val="148"/>
  <p:tag name="KSO_WM_UNIT_COLOR_SCHEME_PARENT_PAGE" val="0_11"/>
  <p:tag name="KSO_WM_UNIT_DIAGRAM_ISNUMVISUAL" val="0"/>
  <p:tag name="KSO_WM_UNIT_DIAGRAM_ISREFERUNIT" val="0"/>
  <p:tag name="KSO_WM_UNIT_DECOLORIZATION" val="1"/>
  <p:tag name="KSO_WM_UNIT_LINE_FORE_SCHEMECOLOR_INDEX" val="13"/>
  <p:tag name="KSO_WM_UNIT_LINE_FILL_TYPE" val="2"/>
  <p:tag name="KSO_WM_UNIT_USESOURCEFORMAT_APPLY" val="1"/>
</p:tagLst>
</file>

<file path=ppt/tags/tag142.xml><?xml version="1.0" encoding="utf-8"?>
<p:tagLst xmlns:p="http://schemas.openxmlformats.org/presentationml/2006/main">
  <p:tag name="KSO_WM_SLIDE_ID" val="custom20186545_11"/>
  <p:tag name="KSO_WM_SLIDE_TYPE" val="text"/>
  <p:tag name="KSO_WM_SLIDE_SUBTYPE" val="diag"/>
  <p:tag name="KSO_WM_SLIDE_ITEM_CNT" val="5"/>
  <p:tag name="KSO_WM_SLIDE_INDEX" val="11"/>
  <p:tag name="KSO_WM_SLIDE_SIZE" val="855*132.806"/>
  <p:tag name="KSO_WM_SLIDE_POSITION" val="52*325.758"/>
  <p:tag name="KSO_WM_DIAGRAM_GROUP_CODE" val="l1-2"/>
  <p:tag name="KSO_WM_SLIDE_DIAGTYPE" val="l"/>
  <p:tag name="KSO_WM_TAG_VERSION" val="1.0"/>
  <p:tag name="KSO_WM_BEAUTIFY_FLAG" val="#wm#"/>
  <p:tag name="KSO_WM_TEMPLATE_CATEGORY" val="custom"/>
  <p:tag name="KSO_WM_TEMPLATE_INDEX" val="20186545"/>
  <p:tag name="KSO_WM_SLIDE_LAYOUT" val="f_l"/>
  <p:tag name="KSO_WM_SLIDE_LAYOUT_CNT" val="1_1"/>
  <p:tag name="KSO_WM_SLIDE_COLORSCHEME_VERSION" val="3.2"/>
  <p:tag name="KSO_WM_TEMPLATE_SUBCATEGORY" val="0"/>
</p:tagLst>
</file>

<file path=ppt/tags/tag143.xml><?xml version="1.0" encoding="utf-8"?>
<p:tagLst xmlns:p="http://schemas.openxmlformats.org/presentationml/2006/main">
  <p:tag name="KSO_WM_SLIDE_ID" val="custom20186545_4"/>
  <p:tag name="KSO_WM_SLIDE_ITEM_CNT" val="0"/>
  <p:tag name="KSO_WM_SLIDE_INDEX" val="4"/>
  <p:tag name="KSO_WM_TAG_VERSION" val="1.0"/>
  <p:tag name="KSO_WM_BEAUTIFY_FLAG" val="#wm#"/>
  <p:tag name="KSO_WM_TEMPLATE_CATEGORY" val="custom"/>
  <p:tag name="KSO_WM_TEMPLATE_INDEX" val="20186545"/>
  <p:tag name="KSO_WM_SLIDE_TYPE" val="text"/>
  <p:tag name="KSO_WM_SLIDE_SUBTYPE" val="pureTxt"/>
  <p:tag name="KSO_WM_SLIDE_SIZE" val="822*459"/>
  <p:tag name="KSO_WM_SLIDE_POSITION" val="68*26"/>
  <p:tag name="KSO_WM_SLIDE_LAYOUT" val="a_f"/>
  <p:tag name="KSO_WM_SLIDE_LAYOUT_CNT" val="1_1"/>
  <p:tag name="KSO_WM_TEMPLATE_SUBCATEGORY" val="0"/>
  <p:tag name="KSO_WM_SLIDE_COLORSCHEME_VERSION" val="3.2"/>
</p:tagLst>
</file>

<file path=ppt/tags/tag144.xml><?xml version="1.0" encoding="utf-8"?>
<p:tagLst xmlns:p="http://schemas.openxmlformats.org/presentationml/2006/main">
  <p:tag name="KSO_WM_TEMPLATE_CATEGORY" val="custom"/>
  <p:tag name="KSO_WM_TEMPLATE_INDEX" val="20186545"/>
  <p:tag name="KSO_WM_UNIT_TYPE" val="l_h_f"/>
  <p:tag name="KSO_WM_UNIT_INDEX" val="1_1_1"/>
  <p:tag name="KSO_WM_UNIT_ID" val="custom20186545_10*l_h_f*1_1_1"/>
  <p:tag name="KSO_WM_UNIT_LAYERLEVEL" val="1_1_1"/>
  <p:tag name="KSO_WM_UNIT_VALUE" val="120"/>
  <p:tag name="KSO_WM_UNIT_HIGHLIGHT" val="0"/>
  <p:tag name="KSO_WM_UNIT_COMPATIBLE" val="0"/>
  <p:tag name="KSO_WM_BEAUTIFY_FLAG" val="#wm#"/>
  <p:tag name="KSO_WM_TAG_VERSION" val="1.0"/>
  <p:tag name="KSO_WM_DIAGRAM_GROUP_CODE" val="l1-1"/>
  <p:tag name="KSO_WM_UNIT_PRESET_TEXT" val="单击此处添加文本具体内容，简明扼要的阐述您的观点。&#13;以便观者准确的理解您传达的思想。"/>
  <p:tag name="KSO_WM_UNIT_DIAGRAM_ISNUMVISUAL" val="0"/>
  <p:tag name="KSO_WM_UNIT_DIAGRAM_ISREFERUNIT" val="0"/>
  <p:tag name="KSO_WM_UNIT_NOCLEAR" val="0"/>
  <p:tag name="KSO_WM_UNIT_COLOR_SCHEME_SHAPE_ID" val="4"/>
  <p:tag name="KSO_WM_UNIT_COLOR_SCHEME_PARENT_PAGE" val="0_10"/>
  <p:tag name="KSO_WM_UNIT_TEXT_FILL_FORE_SCHEMECOLOR_INDEX" val="13"/>
  <p:tag name="KSO_WM_UNIT_TEXT_FILL_TYPE" val="1"/>
  <p:tag name="KSO_WM_UNIT_USESOURCEFORMAT_APPLY" val="1"/>
</p:tagLst>
</file>

<file path=ppt/tags/tag145.xml><?xml version="1.0" encoding="utf-8"?>
<p:tagLst xmlns:p="http://schemas.openxmlformats.org/presentationml/2006/main">
  <p:tag name="KSO_WM_TEMPLATE_CATEGORY" val="custom"/>
  <p:tag name="KSO_WM_TEMPLATE_INDEX" val="20186545"/>
  <p:tag name="KSO_WM_UNIT_TYPE" val="l_h_a"/>
  <p:tag name="KSO_WM_UNIT_INDEX" val="1_1_1"/>
  <p:tag name="KSO_WM_UNIT_ID" val="custom20186545_10*l_h_a*1_1_1"/>
  <p:tag name="KSO_WM_UNIT_LAYERLEVEL" val="1_1_1"/>
  <p:tag name="KSO_WM_UNIT_VALUE" val="19"/>
  <p:tag name="KSO_WM_UNIT_HIGHLIGHT" val="0"/>
  <p:tag name="KSO_WM_UNIT_COMPATIBLE" val="0"/>
  <p:tag name="KSO_WM_BEAUTIFY_FLAG" val="#wm#"/>
  <p:tag name="KSO_WM_TAG_VERSION" val="1.0"/>
  <p:tag name="KSO_WM_DIAGRAM_GROUP_CODE" val="l1-1"/>
  <p:tag name="KSO_WM_UNIT_PRESET_TEXT" val="单击此处添加标题"/>
  <p:tag name="KSO_WM_UNIT_ISCONTENTSTITLE" val="0"/>
  <p:tag name="KSO_WM_UNIT_DIAGRAM_ISNUMVISUAL" val="0"/>
  <p:tag name="KSO_WM_UNIT_DIAGRAM_ISREFERUNIT" val="0"/>
  <p:tag name="KSO_WM_UNIT_NOCLEAR" val="0"/>
  <p:tag name="KSO_WM_UNIT_COLOR_SCHEME_SHAPE_ID" val="9"/>
  <p:tag name="KSO_WM_UNIT_COLOR_SCHEME_PARENT_PAGE" val="0_10"/>
  <p:tag name="KSO_WM_UNIT_TEXT_FILL_FORE_SCHEMECOLOR_INDEX" val="13"/>
  <p:tag name="KSO_WM_UNIT_TEXT_FILL_TYPE" val="1"/>
  <p:tag name="KSO_WM_UNIT_USESOURCEFORMAT_APPLY" val="1"/>
</p:tagLst>
</file>

<file path=ppt/tags/tag146.xml><?xml version="1.0" encoding="utf-8"?>
<p:tagLst xmlns:p="http://schemas.openxmlformats.org/presentationml/2006/main">
  <p:tag name="KSO_WM_TEMPLATE_CATEGORY" val="custom"/>
  <p:tag name="KSO_WM_TEMPLATE_INDEX" val="20186545"/>
  <p:tag name="KSO_WM_UNIT_TYPE" val="l_h_a"/>
  <p:tag name="KSO_WM_UNIT_INDEX" val="1_2_1"/>
  <p:tag name="KSO_WM_UNIT_ID" val="custom20186545_10*l_h_a*1_2_1"/>
  <p:tag name="KSO_WM_UNIT_LAYERLEVEL" val="1_1_1"/>
  <p:tag name="KSO_WM_UNIT_VALUE" val="19"/>
  <p:tag name="KSO_WM_UNIT_HIGHLIGHT" val="0"/>
  <p:tag name="KSO_WM_UNIT_COMPATIBLE" val="0"/>
  <p:tag name="KSO_WM_BEAUTIFY_FLAG" val="#wm#"/>
  <p:tag name="KSO_WM_TAG_VERSION" val="1.0"/>
  <p:tag name="KSO_WM_DIAGRAM_GROUP_CODE" val="l1-1"/>
  <p:tag name="KSO_WM_UNIT_PRESET_TEXT" val="单击此处添加标题"/>
  <p:tag name="KSO_WM_UNIT_ISCONTENTSTITLE" val="0"/>
  <p:tag name="KSO_WM_UNIT_DIAGRAM_ISNUMVISUAL" val="0"/>
  <p:tag name="KSO_WM_UNIT_DIAGRAM_ISREFERUNIT" val="0"/>
  <p:tag name="KSO_WM_UNIT_NOCLEAR" val="0"/>
  <p:tag name="KSO_WM_UNIT_COLOR_SCHEME_SHAPE_ID" val="10"/>
  <p:tag name="KSO_WM_UNIT_COLOR_SCHEME_PARENT_PAGE" val="0_10"/>
  <p:tag name="KSO_WM_UNIT_TEXT_FILL_FORE_SCHEMECOLOR_INDEX" val="13"/>
  <p:tag name="KSO_WM_UNIT_TEXT_FILL_TYPE" val="1"/>
  <p:tag name="KSO_WM_UNIT_USESOURCEFORMAT_APPLY" val="1"/>
</p:tagLst>
</file>

<file path=ppt/tags/tag147.xml><?xml version="1.0" encoding="utf-8"?>
<p:tagLst xmlns:p="http://schemas.openxmlformats.org/presentationml/2006/main">
  <p:tag name="KSO_WM_TEMPLATE_CATEGORY" val="custom"/>
  <p:tag name="KSO_WM_TEMPLATE_INDEX" val="20186545"/>
  <p:tag name="KSO_WM_UNIT_TYPE" val="l_h_f"/>
  <p:tag name="KSO_WM_UNIT_INDEX" val="1_2_1"/>
  <p:tag name="KSO_WM_UNIT_ID" val="custom20186545_10*l_h_f*1_2_1"/>
  <p:tag name="KSO_WM_UNIT_LAYERLEVEL" val="1_1_1"/>
  <p:tag name="KSO_WM_UNIT_VALUE" val="120"/>
  <p:tag name="KSO_WM_UNIT_HIGHLIGHT" val="0"/>
  <p:tag name="KSO_WM_UNIT_COMPATIBLE" val="0"/>
  <p:tag name="KSO_WM_BEAUTIFY_FLAG" val="#wm#"/>
  <p:tag name="KSO_WM_TAG_VERSION" val="1.0"/>
  <p:tag name="KSO_WM_DIAGRAM_GROUP_CODE" val="l1-1"/>
  <p:tag name="KSO_WM_UNIT_PRESET_TEXT" val="单击此处添加文本具体内容，简明扼要的阐述您的观点。&#13;以便观者准确的理解您传达的思想。"/>
  <p:tag name="KSO_WM_UNIT_DIAGRAM_ISNUMVISUAL" val="0"/>
  <p:tag name="KSO_WM_UNIT_DIAGRAM_ISREFERUNIT" val="0"/>
  <p:tag name="KSO_WM_UNIT_NOCLEAR" val="0"/>
  <p:tag name="KSO_WM_UNIT_COLOR_SCHEME_SHAPE_ID" val="17"/>
  <p:tag name="KSO_WM_UNIT_COLOR_SCHEME_PARENT_PAGE" val="0_10"/>
  <p:tag name="KSO_WM_UNIT_TEXT_FILL_FORE_SCHEMECOLOR_INDEX" val="13"/>
  <p:tag name="KSO_WM_UNIT_TEXT_FILL_TYPE" val="1"/>
  <p:tag name="KSO_WM_UNIT_USESOURCEFORMAT_APPLY" val="1"/>
</p:tagLst>
</file>

<file path=ppt/tags/tag148.xml><?xml version="1.0" encoding="utf-8"?>
<p:tagLst xmlns:p="http://schemas.openxmlformats.org/presentationml/2006/main">
  <p:tag name="KSO_WM_SLIDE_ID" val="custom20186545_10"/>
  <p:tag name="KSO_WM_SLIDE_TYPE" val="text"/>
  <p:tag name="KSO_WM_SLIDE_SUBTYPE" val="picTxt"/>
  <p:tag name="KSO_WM_SLIDE_ITEM_CNT" val="2"/>
  <p:tag name="KSO_WM_SLIDE_INDEX" val="10"/>
  <p:tag name="KSO_WM_SLIDE_SIZE" val="822.01*376.65"/>
  <p:tag name="KSO_WM_SLIDE_POSITION" val="69.2972*114.539"/>
  <p:tag name="KSO_WM_TAG_VERSION" val="1.0"/>
  <p:tag name="KSO_WM_BEAUTIFY_FLAG" val="#wm#"/>
  <p:tag name="KSO_WM_TEMPLATE_CATEGORY" val="custom"/>
  <p:tag name="KSO_WM_TEMPLATE_INDEX" val="20186545"/>
  <p:tag name="KSO_WM_SLIDE_LAYOUT" val="a_l"/>
  <p:tag name="KSO_WM_SLIDE_LAYOUT_CNT" val="1_1"/>
  <p:tag name="KSO_WM_DIAGRAM_GROUP_CODE" val="l1-1"/>
  <p:tag name="KSO_WM_SLIDE_DIAGTYPE" val="l"/>
  <p:tag name="KSO_WM_TEMPLATE_SUBCATEGORY" val="0"/>
  <p:tag name="KSO_WM_SLIDE_COLORSCHEME_VERSION" val="3.2"/>
</p:tagLst>
</file>

<file path=ppt/tags/tag149.xml><?xml version="1.0" encoding="utf-8"?>
<p:tagLst xmlns:p="http://schemas.openxmlformats.org/presentationml/2006/main">
  <p:tag name="KSO_WM_TEMPLATE_CATEGORY" val="custom"/>
  <p:tag name="KSO_WM_TEMPLATE_INDEX" val="20186545"/>
  <p:tag name="KSO_WM_UNIT_TYPE" val="f"/>
  <p:tag name="KSO_WM_UNIT_INDEX" val="1"/>
  <p:tag name="KSO_WM_UNIT_ID" val="custom20186545_9*f*1"/>
  <p:tag name="KSO_WM_UNIT_LAYERLEVEL" val="1"/>
  <p:tag name="KSO_WM_UNIT_VALUE" val="190"/>
  <p:tag name="KSO_WM_UNIT_HIGHLIGHT" val="0"/>
  <p:tag name="KSO_WM_UNIT_COMPATIBLE" val="0"/>
  <p:tag name="KSO_WM_BEAUTIFY_FLAG" val="#wm#"/>
  <p:tag name="KSO_WM_TAG_VERSION" val="1.0"/>
  <p:tag name="KSO_WM_UNIT_PRESET_TEXT" val="单击此处添加文本具体内容，简明扼要的阐述您的观点。&#13;根据需要可酌情增减文字，以便观者准确的理解您传达的思想。"/>
  <p:tag name="KSO_WM_UNIT_DIAGRAM_ISNUMVISUAL" val="0"/>
  <p:tag name="KSO_WM_UNIT_DIAGRAM_ISREFERUNIT" val="0"/>
  <p:tag name="KSO_WM_UNIT_NOCLEAR" val="0"/>
  <p:tag name="KSO_WM_UNIT_COLOR_SCHEME_SHAPE_ID" val="4"/>
  <p:tag name="KSO_WM_UNIT_COLOR_SCHEME_PARENT_PAGE" val="0_9"/>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UNIT_COLOR_SCHEME_SHAPE_ID" val="10"/>
  <p:tag name="KSO_WM_UNIT_COLOR_SCHEME_PARENT_PAGE" val="2_2"/>
</p:tagLst>
</file>

<file path=ppt/tags/tag150.xml><?xml version="1.0" encoding="utf-8"?>
<p:tagLst xmlns:p="http://schemas.openxmlformats.org/presentationml/2006/main">
  <p:tag name="KSO_WM_SLIDE_ID" val="custom20186545_9"/>
  <p:tag name="KSO_WM_SLIDE_TYPE" val="text"/>
  <p:tag name="KSO_WM_SLIDE_SUBTYPE" val="picTxt"/>
  <p:tag name="KSO_WM_SLIDE_ITEM_CNT" val="0"/>
  <p:tag name="KSO_WM_SLIDE_INDEX" val="9"/>
  <p:tag name="KSO_WM_SLIDE_SIZE" val="820*459"/>
  <p:tag name="KSO_WM_SLIDE_POSITION" val="70*40"/>
  <p:tag name="KSO_WM_TAG_VERSION" val="1.0"/>
  <p:tag name="KSO_WM_BEAUTIFY_FLAG" val="#wm#"/>
  <p:tag name="KSO_WM_TEMPLATE_CATEGORY" val="custom"/>
  <p:tag name="KSO_WM_TEMPLATE_INDEX" val="20186545"/>
  <p:tag name="KSO_WM_SLIDE_LAYOUT" val="a_d_f"/>
  <p:tag name="KSO_WM_SLIDE_LAYOUT_CNT" val="1_1_1"/>
  <p:tag name="KSO_WM_TEMPLATE_SUBCATEGORY" val="0"/>
  <p:tag name="KSO_WM_SLIDE_COLORSCHEME_VERSION" val="3.2"/>
</p:tagLst>
</file>

<file path=ppt/tags/tag151.xml><?xml version="1.0" encoding="utf-8"?>
<p:tagLst xmlns:p="http://schemas.openxmlformats.org/presentationml/2006/main">
  <p:tag name="KSO_WM_UNIT_COMPATIBLE" val="0"/>
  <p:tag name="KSO_WM_UNIT_LAYERLEVEL" val="1"/>
  <p:tag name="KSO_WM_TAG_VERSION" val="1.0"/>
  <p:tag name="KSO_WM_BEAUTIFY_FLAG" val="#wm#"/>
  <p:tag name="KSO_WM_UNIT_TYPE" val="i"/>
  <p:tag name="KSO_WM_UNIT_ID" val="custom20186545_8*i*1"/>
  <p:tag name="KSO_WM_TEMPLATE_CATEGORY" val="custom"/>
  <p:tag name="KSO_WM_TEMPLATE_INDEX" val="20186545"/>
  <p:tag name="KSO_WM_UNIT_INDEX" val="1"/>
  <p:tag name="KSO_WM_UNIT_HIGHLIGHT" val="0"/>
  <p:tag name="KSO_WM_UNIT_DIAGRAM_ISNUMVISUAL" val="0"/>
  <p:tag name="KSO_WM_UNIT_DIAGRAM_ISREFERUNIT" val="0"/>
  <p:tag name="KSO_WM_UNIT_COLOR_SCHEME_SHAPE_ID" val="12"/>
  <p:tag name="KSO_WM_UNIT_COLOR_SCHEME_PARENT_PAGE" val="0_8"/>
</p:tagLst>
</file>

<file path=ppt/tags/tag152.xml><?xml version="1.0" encoding="utf-8"?>
<p:tagLst xmlns:p="http://schemas.openxmlformats.org/presentationml/2006/main">
  <p:tag name="KSO_WM_TEMPLATE_CATEGORY" val="custom"/>
  <p:tag name="KSO_WM_TEMPLATE_INDEX" val="20186545"/>
  <p:tag name="KSO_WM_UNIT_TYPE" val="f"/>
  <p:tag name="KSO_WM_UNIT_INDEX" val="1"/>
  <p:tag name="KSO_WM_UNIT_ID" val="custom20186545_8*f*1"/>
  <p:tag name="KSO_WM_UNIT_LAYERLEVEL" val="1"/>
  <p:tag name="KSO_WM_UNIT_VALUE" val="171"/>
  <p:tag name="KSO_WM_UNIT_HIGHLIGHT" val="0"/>
  <p:tag name="KSO_WM_UNIT_COMPATIBLE" val="0"/>
  <p:tag name="KSO_WM_BEAUTIFY_FLAG" val="#wm#"/>
  <p:tag name="KSO_WM_TAG_VERSION" val="1.0"/>
  <p:tag name="KSO_WM_UNIT_PRESET_TEXT" val="单击此处添加文本具体内容，简明扼要的阐述您的观点。&#13;根据需要可酌情增减文字，以便观者准确的理解您传达的思想。"/>
  <p:tag name="KSO_WM_UNIT_DIAGRAM_ISNUMVISUAL" val="0"/>
  <p:tag name="KSO_WM_UNIT_DIAGRAM_ISREFERUNIT" val="0"/>
  <p:tag name="KSO_WM_UNIT_NOCLEAR" val="0"/>
  <p:tag name="KSO_WM_UNIT_COLOR_SCHEME_SHAPE_ID" val="13"/>
  <p:tag name="KSO_WM_UNIT_COLOR_SCHEME_PARENT_PAGE" val="0_8"/>
</p:tagLst>
</file>

<file path=ppt/tags/tag153.xml><?xml version="1.0" encoding="utf-8"?>
<p:tagLst xmlns:p="http://schemas.openxmlformats.org/presentationml/2006/main">
  <p:tag name="KSO_WM_TEMPLATE_CATEGORY" val="custom"/>
  <p:tag name="KSO_WM_TEMPLATE_INDEX" val="20186545"/>
  <p:tag name="KSO_WM_UNIT_TYPE" val="f"/>
  <p:tag name="KSO_WM_UNIT_INDEX" val="2"/>
  <p:tag name="KSO_WM_UNIT_ID" val="custom20186545_8*f*2"/>
  <p:tag name="KSO_WM_UNIT_LAYERLEVEL" val="1"/>
  <p:tag name="KSO_WM_UNIT_VALUE" val="171"/>
  <p:tag name="KSO_WM_UNIT_HIGHLIGHT" val="0"/>
  <p:tag name="KSO_WM_UNIT_COMPATIBLE" val="0"/>
  <p:tag name="KSO_WM_BEAUTIFY_FLAG" val="#wm#"/>
  <p:tag name="KSO_WM_TAG_VERSION" val="1.0"/>
  <p:tag name="KSO_WM_UNIT_PRESET_TEXT" val="单击此处添加文本具体内容，简明扼要的阐述您的观点。根据需要可酌情增减文字，以便观者准确的理解您传达的思想。"/>
  <p:tag name="KSO_WM_UNIT_DIAGRAM_ISNUMVISUAL" val="0"/>
  <p:tag name="KSO_WM_UNIT_DIAGRAM_ISREFERUNIT" val="0"/>
  <p:tag name="KSO_WM_UNIT_NOCLEAR" val="0"/>
  <p:tag name="KSO_WM_UNIT_COLOR_SCHEME_SHAPE_ID" val="7"/>
  <p:tag name="KSO_WM_UNIT_COLOR_SCHEME_PARENT_PAGE" val="0_8"/>
</p:tagLst>
</file>

<file path=ppt/tags/tag154.xml><?xml version="1.0" encoding="utf-8"?>
<p:tagLst xmlns:p="http://schemas.openxmlformats.org/presentationml/2006/main">
  <p:tag name="KSO_WM_SLIDE_ID" val="custom20186545_8"/>
  <p:tag name="KSO_WM_SLIDE_TYPE" val="text"/>
  <p:tag name="KSO_WM_SLIDE_SUBTYPE" val="pureTxt"/>
  <p:tag name="KSO_WM_SLIDE_ITEM_CNT" val="0"/>
  <p:tag name="KSO_WM_SLIDE_INDEX" val="8"/>
  <p:tag name="KSO_WM_SLIDE_SIZE" val="823*440"/>
  <p:tag name="KSO_WM_SLIDE_POSITION" val="68*46"/>
  <p:tag name="KSO_WM_TAG_VERSION" val="1.0"/>
  <p:tag name="KSO_WM_BEAUTIFY_FLAG" val="#wm#"/>
  <p:tag name="KSO_WM_TEMPLATE_CATEGORY" val="custom"/>
  <p:tag name="KSO_WM_TEMPLATE_INDEX" val="20186545"/>
  <p:tag name="KSO_WM_SLIDE_LAYOUT" val="a_f"/>
  <p:tag name="KSO_WM_SLIDE_LAYOUT_CNT" val="1_2"/>
  <p:tag name="KSO_WM_TEMPLATE_SUBCATEGORY" val="0"/>
  <p:tag name="KSO_WM_SLIDE_COLORSCHEME_VERSION" val="3.2"/>
</p:tagLst>
</file>

<file path=ppt/tags/tag155.xml><?xml version="1.0" encoding="utf-8"?>
<p:tagLst xmlns:p="http://schemas.openxmlformats.org/presentationml/2006/main">
  <p:tag name="KSO_WM_TEMPLATE_CATEGORY" val="custom"/>
  <p:tag name="KSO_WM_TEMPLATE_INDEX" val="20186545"/>
  <p:tag name="KSO_WM_UNIT_TYPE" val="f"/>
  <p:tag name="KSO_WM_UNIT_INDEX" val="2"/>
  <p:tag name="KSO_WM_UNIT_ID" val="custom20186545_8*f*2"/>
  <p:tag name="KSO_WM_UNIT_LAYERLEVEL" val="1"/>
  <p:tag name="KSO_WM_UNIT_VALUE" val="171"/>
  <p:tag name="KSO_WM_UNIT_HIGHLIGHT" val="0"/>
  <p:tag name="KSO_WM_UNIT_COMPATIBLE" val="0"/>
  <p:tag name="KSO_WM_BEAUTIFY_FLAG" val="#wm#"/>
  <p:tag name="KSO_WM_TAG_VERSION" val="1.0"/>
  <p:tag name="KSO_WM_UNIT_PRESET_TEXT" val="单击此处添加文本具体内容，简明扼要的阐述您的观点。根据需要可酌情增减文字，以便观者准确的理解您传达的思想。"/>
  <p:tag name="KSO_WM_UNIT_DIAGRAM_ISNUMVISUAL" val="0"/>
  <p:tag name="KSO_WM_UNIT_DIAGRAM_ISREFERUNIT" val="0"/>
  <p:tag name="KSO_WM_UNIT_NOCLEAR" val="0"/>
  <p:tag name="KSO_WM_UNIT_COLOR_SCHEME_SHAPE_ID" val="7"/>
  <p:tag name="KSO_WM_UNIT_COLOR_SCHEME_PARENT_PAGE" val="0_8"/>
</p:tagLst>
</file>

<file path=ppt/tags/tag156.xml><?xml version="1.0" encoding="utf-8"?>
<p:tagLst xmlns:p="http://schemas.openxmlformats.org/presentationml/2006/main">
  <p:tag name="KSO_WM_SLIDE_ID" val="custom20186545_8"/>
  <p:tag name="KSO_WM_SLIDE_TYPE" val="text"/>
  <p:tag name="KSO_WM_SLIDE_SUBTYPE" val="pureTxt"/>
  <p:tag name="KSO_WM_SLIDE_ITEM_CNT" val="0"/>
  <p:tag name="KSO_WM_SLIDE_INDEX" val="8"/>
  <p:tag name="KSO_WM_SLIDE_SIZE" val="823*440"/>
  <p:tag name="KSO_WM_SLIDE_POSITION" val="68*46"/>
  <p:tag name="KSO_WM_TAG_VERSION" val="1.0"/>
  <p:tag name="KSO_WM_BEAUTIFY_FLAG" val="#wm#"/>
  <p:tag name="KSO_WM_TEMPLATE_CATEGORY" val="custom"/>
  <p:tag name="KSO_WM_TEMPLATE_INDEX" val="20186545"/>
  <p:tag name="KSO_WM_SLIDE_LAYOUT" val="a_f"/>
  <p:tag name="KSO_WM_SLIDE_LAYOUT_CNT" val="1_2"/>
  <p:tag name="KSO_WM_TEMPLATE_SUBCATEGORY" val="0"/>
  <p:tag name="KSO_WM_SLIDE_COLORSCHEME_VERSION" val="3.2"/>
</p:tagLst>
</file>

<file path=ppt/tags/tag157.xml><?xml version="1.0" encoding="utf-8"?>
<p:tagLst xmlns:p="http://schemas.openxmlformats.org/presentationml/2006/main">
  <p:tag name="KSO_WM_UNIT_VALUE" val="96"/>
  <p:tag name="KSO_WM_UNIT_HIGHLIGHT" val="0"/>
  <p:tag name="KSO_WM_UNIT_COMPATIBLE" val="0"/>
  <p:tag name="KSO_WM_DIAGRAM_GROUP_CODE" val="l1-2"/>
  <p:tag name="KSO_WM_UNIT_TYPE" val="f"/>
  <p:tag name="KSO_WM_UNIT_INDEX" val="1"/>
  <p:tag name="KSO_WM_UNIT_ID" val="custom20186545_11*f*1"/>
  <p:tag name="KSO_WM_TEMPLATE_CATEGORY" val="custom"/>
  <p:tag name="KSO_WM_TEMPLATE_INDEX" val="20186545"/>
  <p:tag name="KSO_WM_UNIT_LAYERLEVEL" val="1"/>
  <p:tag name="KSO_WM_TAG_VERSION" val="1.0"/>
  <p:tag name="KSO_WM_BEAUTIFY_FLAG" val="#wm#"/>
  <p:tag name="KSO_WM_UNIT_PRESET_TEXT" val="单击此处添加文本具体内容，简明扼要的阐述您的观点。根据需要可酌情增减文字，以便观者准确的理解您传达的思想。"/>
  <p:tag name="KSO_WM_UNIT_COLOR_SCHEME_SHAPE_ID" val="149"/>
  <p:tag name="KSO_WM_UNIT_COLOR_SCHEME_PARENT_PAGE" val="0_1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158.xml><?xml version="1.0" encoding="utf-8"?>
<p:tagLst xmlns:p="http://schemas.openxmlformats.org/presentationml/2006/main">
  <p:tag name="KSO_WM_UNIT_HIGHLIGHT" val="0"/>
  <p:tag name="KSO_WM_UNIT_COMPATIBLE" val="0"/>
  <p:tag name="KSO_WM_DIAGRAM_GROUP_CODE" val="l1-2"/>
  <p:tag name="KSO_WM_UNIT_TYPE" val="i"/>
  <p:tag name="KSO_WM_UNIT_INDEX" val="144"/>
  <p:tag name="KSO_WM_UNIT_ID" val="custom20186545_11*i*144"/>
  <p:tag name="KSO_WM_TEMPLATE_CATEGORY" val="custom"/>
  <p:tag name="KSO_WM_TEMPLATE_INDEX" val="20186545"/>
  <p:tag name="KSO_WM_UNIT_LAYERLEVEL" val="1"/>
  <p:tag name="KSO_WM_TAG_VERSION" val="1.0"/>
  <p:tag name="KSO_WM_BEAUTIFY_FLAG" val="#wm#"/>
  <p:tag name="KSO_WM_UNIT_COLOR_SCHEME_SHAPE_ID" val="148"/>
  <p:tag name="KSO_WM_UNIT_COLOR_SCHEME_PARENT_PAGE" val="0_11"/>
  <p:tag name="KSO_WM_UNIT_DIAGRAM_ISNUMVISUAL" val="0"/>
  <p:tag name="KSO_WM_UNIT_DIAGRAM_ISREFERUNIT" val="0"/>
  <p:tag name="KSO_WM_UNIT_DECOLORIZATION" val="1"/>
  <p:tag name="KSO_WM_UNIT_LINE_FORE_SCHEMECOLOR_INDEX" val="13"/>
  <p:tag name="KSO_WM_UNIT_LINE_FILL_TYPE" val="2"/>
  <p:tag name="KSO_WM_UNIT_USESOURCEFORMAT_APPLY" val="1"/>
</p:tagLst>
</file>

<file path=ppt/tags/tag159.xml><?xml version="1.0" encoding="utf-8"?>
<p:tagLst xmlns:p="http://schemas.openxmlformats.org/presentationml/2006/main">
  <p:tag name="KSO_WM_SLIDE_ID" val="custom20186545_12"/>
  <p:tag name="KSO_WM_SLIDE_TYPE" val="text"/>
  <p:tag name="KSO_WM_SLIDE_SUBTYPE" val="diag"/>
  <p:tag name="KSO_WM_SLIDE_ITEM_CNT" val="6"/>
  <p:tag name="KSO_WM_SLIDE_INDEX" val="12"/>
  <p:tag name="KSO_WM_SLIDE_SIZE" val="854*132.806"/>
  <p:tag name="KSO_WM_SLIDE_POSITION" val="52*325.758"/>
  <p:tag name="KSO_WM_DIAGRAM_GROUP_CODE" val="l1-2"/>
  <p:tag name="KSO_WM_SLIDE_DIAGTYPE" val="l"/>
  <p:tag name="KSO_WM_TAG_VERSION" val="1.0"/>
  <p:tag name="KSO_WM_BEAUTIFY_FLAG" val="#wm#"/>
  <p:tag name="KSO_WM_TEMPLATE_CATEGORY" val="custom"/>
  <p:tag name="KSO_WM_TEMPLATE_INDEX" val="20186545"/>
  <p:tag name="KSO_WM_SLIDE_LAYOUT" val="f_l"/>
  <p:tag name="KSO_WM_SLIDE_LAYOUT_CNT" val="1_1"/>
  <p:tag name="KSO_WM_SLIDE_COLORSCHEME_VERSION" val="3.2"/>
  <p:tag name="KSO_WM_TEMPLATE_SUBCATEGORY" val="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UNIT_COLOR_SCHEME_SHAPE_ID" val="11"/>
  <p:tag name="KSO_WM_UNIT_COLOR_SCHEME_PARENT_PAGE" val="2_2"/>
</p:tagLst>
</file>

<file path=ppt/tags/tag160.xml><?xml version="1.0" encoding="utf-8"?>
<p:tagLst xmlns:p="http://schemas.openxmlformats.org/presentationml/2006/main">
  <p:tag name="KSO_WM_TEMPLATE_CATEGORY" val="custom"/>
  <p:tag name="KSO_WM_TEMPLATE_INDEX" val="20186545"/>
  <p:tag name="KSO_WM_UNIT_TYPE" val="f"/>
  <p:tag name="KSO_WM_UNIT_INDEX" val="1"/>
  <p:tag name="KSO_WM_UNIT_ID" val="custom20186545_9*f*1"/>
  <p:tag name="KSO_WM_UNIT_LAYERLEVEL" val="1"/>
  <p:tag name="KSO_WM_UNIT_VALUE" val="190"/>
  <p:tag name="KSO_WM_UNIT_HIGHLIGHT" val="0"/>
  <p:tag name="KSO_WM_UNIT_COMPATIBLE" val="0"/>
  <p:tag name="KSO_WM_BEAUTIFY_FLAG" val="#wm#"/>
  <p:tag name="KSO_WM_TAG_VERSION" val="1.0"/>
  <p:tag name="KSO_WM_UNIT_PRESET_TEXT" val="单击此处添加文本具体内容，简明扼要的阐述您的观点。&#13;根据需要可酌情增减文字，以便观者准确的理解您传达的思想。"/>
  <p:tag name="KSO_WM_UNIT_DIAGRAM_ISNUMVISUAL" val="0"/>
  <p:tag name="KSO_WM_UNIT_DIAGRAM_ISREFERUNIT" val="0"/>
  <p:tag name="KSO_WM_UNIT_NOCLEAR" val="0"/>
  <p:tag name="KSO_WM_UNIT_COLOR_SCHEME_SHAPE_ID" val="4"/>
  <p:tag name="KSO_WM_UNIT_COLOR_SCHEME_PARENT_PAGE" val="0_9"/>
</p:tagLst>
</file>

<file path=ppt/tags/tag161.xml><?xml version="1.0" encoding="utf-8"?>
<p:tagLst xmlns:p="http://schemas.openxmlformats.org/presentationml/2006/main">
  <p:tag name="KSO_WM_SLIDE_ID" val="custom20186545_5"/>
  <p:tag name="KSO_WM_SLIDE_TYPE" val="text"/>
  <p:tag name="KSO_WM_SLIDE_SUBTYPE" val="diag"/>
  <p:tag name="KSO_WM_SLIDE_ITEM_CNT" val="1"/>
  <p:tag name="KSO_WM_SLIDE_INDEX" val="5"/>
  <p:tag name="KSO_WM_SLIDE_SIZE" val="397.85*152.95"/>
  <p:tag name="KSO_WM_SLIDE_POSITION" val="197.675*188.225"/>
  <p:tag name="KSO_WM_TAG_VERSION" val="1.0"/>
  <p:tag name="KSO_WM_BEAUTIFY_FLAG" val="#wm#"/>
  <p:tag name="KSO_WM_TEMPLATE_CATEGORY" val="custom"/>
  <p:tag name="KSO_WM_TEMPLATE_INDEX" val="20186545"/>
  <p:tag name="KSO_WM_SLIDE_LAYOUT" val="a_m"/>
  <p:tag name="KSO_WM_SLIDE_LAYOUT_CNT" val="1_1"/>
  <p:tag name="KSO_WM_DIAGRAM_GROUP_CODE" val="m1-2"/>
  <p:tag name="KSO_WM_SLIDE_DIAGTYPE" val="m"/>
  <p:tag name="KSO_WM_TEMPLATE_THUMBS_INDEX" val="1、2、3、4、5、6"/>
  <p:tag name="KSO_WM_TEMPLATE_SUBCATEGORY" val="0"/>
  <p:tag name="KSO_WM_SLIDE_COLORSCHEME_VERSION" val="3.2"/>
</p:tagLst>
</file>

<file path=ppt/tags/tag162.xml><?xml version="1.0" encoding="utf-8"?>
<p:tagLst xmlns:p="http://schemas.openxmlformats.org/presentationml/2006/main">
  <p:tag name="KSO_WM_TAG_VERSION" val="1.0"/>
  <p:tag name="KSO_WM_TEMPLATE_CATEGORY" val="custom"/>
  <p:tag name="KSO_WM_TEMPLATE_INDEX" val="20186545"/>
  <p:tag name="KSO_WM_UNIT_TYPE" val="a"/>
  <p:tag name="KSO_WM_UNIT_INDEX" val="1"/>
  <p:tag name="KSO_WM_UNIT_ID" val="custom20186545_15*a*1"/>
  <p:tag name="KSO_WM_UNIT_LAYERLEVEL" val="1"/>
  <p:tag name="KSO_WM_UNIT_VALUE" val="42"/>
  <p:tag name="KSO_WM_UNIT_ISCONTENTSTITLE" val="0"/>
  <p:tag name="KSO_WM_UNIT_HIGHLIGHT" val="0"/>
  <p:tag name="KSO_WM_UNIT_COMPATIBLE" val="0"/>
  <p:tag name="KSO_WM_BEAUTIFY_FLAG" val="#wm#"/>
  <p:tag name="KSO_WM_UNIT_PRESET_TEXT" val="Thanks."/>
  <p:tag name="KSO_WM_UNIT_NOCLEAR" val="0"/>
  <p:tag name="KSO_WM_UNIT_DIAGRAM_ISNUMVISUAL" val="0"/>
  <p:tag name="KSO_WM_UNIT_DIAGRAM_ISREFERUNIT" val="0"/>
  <p:tag name="KSO_WM_UNIT_COLOR_SCHEME_SHAPE_ID" val="5"/>
  <p:tag name="KSO_WM_UNIT_COLOR_SCHEME_PARENT_PAGE" val="0_15"/>
</p:tagLst>
</file>

<file path=ppt/tags/tag163.xml><?xml version="1.0" encoding="utf-8"?>
<p:tagLst xmlns:p="http://schemas.openxmlformats.org/presentationml/2006/main">
  <p:tag name="KSO_WM_UNIT_ISCONTENTSTITLE" val="0"/>
  <p:tag name="KSO_WM_UNIT_HIGHLIGHT" val="0"/>
  <p:tag name="KSO_WM_UNIT_COMPATIBLE" val="0"/>
  <p:tag name="KSO_WM_UNIT_TYPE" val="b"/>
  <p:tag name="KSO_WM_UNIT_INDEX" val="1"/>
  <p:tag name="KSO_WM_UNIT_ID" val="custom20186545_1*b*1"/>
  <p:tag name="KSO_WM_TEMPLATE_CATEGORY" val="custom"/>
  <p:tag name="KSO_WM_TEMPLATE_INDEX" val="20186545"/>
  <p:tag name="KSO_WM_UNIT_LAYERLEVEL" val="1"/>
  <p:tag name="KSO_WM_TAG_VERSION" val="1.0"/>
  <p:tag name="KSO_WM_BEAUTIFY_FLAG" val="#wm#"/>
  <p:tag name="KSO_WM_UNIT_VALUE" val="16"/>
  <p:tag name="KSO_WM_UNIT_PRESET_TEXT" val="汇报人署名"/>
  <p:tag name="KSO_WM_UNIT_NOCLEAR" val="0"/>
  <p:tag name="KSO_WM_UNIT_DIAGRAM_ISNUMVISUAL" val="0"/>
  <p:tag name="KSO_WM_UNIT_DIAGRAM_ISREFERUNIT" val="0"/>
  <p:tag name="KSO_WM_UNIT_COLOR_SCHEME_SHAPE_ID" val="6"/>
  <p:tag name="KSO_WM_UNIT_COLOR_SCHEME_PARENT_PAGE" val="0_1"/>
</p:tagLst>
</file>

<file path=ppt/tags/tag164.xml><?xml version="1.0" encoding="utf-8"?>
<p:tagLst xmlns:p="http://schemas.openxmlformats.org/presentationml/2006/main">
  <p:tag name="KSO_WM_TEMPLATE_CATEGORY" val="custom"/>
  <p:tag name="KSO_WM_TEMPLATE_INDEX" val="20186545"/>
  <p:tag name="KSO_WM_TAG_VERSION" val="1.0"/>
  <p:tag name="KSO_WM_SLIDE_ID" val="custom20186545_15"/>
  <p:tag name="KSO_WM_SLIDE_INDEX" val="15"/>
  <p:tag name="KSO_WM_SLIDE_ITEM_CNT" val="0"/>
  <p:tag name="KSO_WM_SLIDE_LAYOUT" val="a"/>
  <p:tag name="KSO_WM_SLIDE_LAYOUT_CNT" val="1"/>
  <p:tag name="KSO_WM_SLIDE_TYPE" val="endPage"/>
  <p:tag name="KSO_WM_SLIDE_SUBTYPE" val="pureTxt"/>
  <p:tag name="KSO_WM_BEAUTIFY_FLAG" val="#wm#"/>
  <p:tag name="KSO_WM_TEMPLATE_SUBCATEGORY" val="0"/>
  <p:tag name="KSO_WM_SLIDE_COLORSCHEME_VERSION" val="3.2"/>
</p:tagLst>
</file>

<file path=ppt/tags/tag165.xml><?xml version="1.0" encoding="utf-8"?>
<p:tagLst xmlns:p="http://schemas.openxmlformats.org/presentationml/2006/main">
  <p:tag name="KSO_WM_DOC_GUID" val="{f578e9ac-a7fb-49e1-ba83-4a75a3dea3d2}"/>
</p:tagLst>
</file>

<file path=ppt/tags/tag17.xml><?xml version="1.0" encoding="utf-8"?>
<p:tagLst xmlns:p="http://schemas.openxmlformats.org/presentationml/2006/main">
  <p:tag name="KSO_WM_SLIDE_COLORSCHEME_VERSION" val="3.2"/>
  <p:tag name="KSO_WM_UNIT_COLOR_SCHEME_SHAPE_ID" val="4"/>
  <p:tag name="KSO_WM_UNIT_COLOR_SCHEME_PARENT_PAGE" val="2_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5"/>
  <p:tag name="KSO_WM_UNIT_COLOR_SCHEME_PARENT_PAGE" val="2_3"/>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20"/>
  <p:tag name="KSO_WM_UNIT_COLOR_SCHEME_PARENT_PAGE" val="2_3"/>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2"/>
  <p:tag name="KSO_WM_UNIT_COLOR_SCHEME_PARENT_PAGE" val="2_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21"/>
  <p:tag name="KSO_WM_UNIT_COLOR_SCHEME_PARENT_PAGE" val="2_3"/>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2"/>
  <p:tag name="KSO_WM_UNIT_COLOR_SCHEME_PARENT_PAGE" val="2_3"/>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3"/>
  <p:tag name="KSO_WM_UNIT_COLOR_SCHEME_PARENT_PAGE" val="2_3"/>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4"/>
  <p:tag name="KSO_WM_UNIT_COLOR_SCHEME_PARENT_PAGE" val="2_3"/>
</p:tagLst>
</file>

<file path=ppt/tags/tag24.xml><?xml version="1.0" encoding="utf-8"?>
<p:tagLst xmlns:p="http://schemas.openxmlformats.org/presentationml/2006/main">
  <p:tag name="KSO_WM_SLIDE_COLORSCHEME_VERSION" val="3.2"/>
  <p:tag name="KSO_WM_UNIT_COLOR_SCHEME_SHAPE_ID" val="6"/>
  <p:tag name="KSO_WM_UNIT_COLOR_SCHEME_PARENT_PAGE" val="2_3"/>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UNIT_COLOR_SCHEME_SHAPE_ID" val="2"/>
  <p:tag name="KSO_WM_UNIT_COLOR_SCHEME_PARENT_PAGE" val="2_4"/>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UNIT_COLOR_SCHEME_SHAPE_ID" val="3"/>
  <p:tag name="KSO_WM_UNIT_COLOR_SCHEME_PARENT_PAGE" val="2_4"/>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UNIT_COLOR_SCHEME_SHAPE_ID" val="4"/>
  <p:tag name="KSO_WM_UNIT_COLOR_SCHEME_PARENT_PAGE" val="2_4"/>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UNIT_COLOR_SCHEME_SHAPE_ID" val="5"/>
  <p:tag name="KSO_WM_UNIT_COLOR_SCHEME_PARENT_PAGE" val="2_4"/>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UNIT_COLOR_SCHEME_SHAPE_ID" val="6"/>
  <p:tag name="KSO_WM_UNIT_COLOR_SCHEME_PARENT_PAGE" val="2_4"/>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9801"/>
  <p:tag name="KSO_WM_UNIT_COLOR_SCHEME_PARENT_PAGE" val="2_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UNIT_COLOR_SCHEME_SHAPE_ID" val="7"/>
  <p:tag name="KSO_WM_UNIT_COLOR_SCHEME_PARENT_PAGE" val="2_4"/>
</p:tagLst>
</file>

<file path=ppt/tags/tag31.xml><?xml version="1.0" encoding="utf-8"?>
<p:tagLst xmlns:p="http://schemas.openxmlformats.org/presentationml/2006/main">
  <p:tag name="KSO_WM_SLIDE_COLORSCHEME_VERSION" val="3.2"/>
  <p:tag name="KSO_WM_UNIT_COLOR_SCHEME_SHAPE_ID" val="8"/>
  <p:tag name="KSO_WM_UNIT_COLOR_SCHEME_PARENT_PAGE" val="2_4"/>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COLOR_SCHEME_SHAPE_ID" val="2"/>
  <p:tag name="KSO_WM_UNIT_COLOR_SCHEME_PARENT_PAGE" val="2_5"/>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COLOR_SCHEME_SHAPE_ID" val="3"/>
  <p:tag name="KSO_WM_UNIT_COLOR_SCHEME_PARENT_PAGE" val="2_5"/>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COLOR_SCHEME_SHAPE_ID" val="4"/>
  <p:tag name="KSO_WM_UNIT_COLOR_SCHEME_PARENT_PAGE" val="2_5"/>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COLOR_SCHEME_SHAPE_ID" val="5"/>
  <p:tag name="KSO_WM_UNIT_COLOR_SCHEME_PARENT_PAGE" val="2_5"/>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COLOR_SCHEME_SHAPE_ID" val="6"/>
  <p:tag name="KSO_WM_UNIT_COLOR_SCHEME_PARENT_PAGE" val="2_5"/>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COLOR_SCHEME_SHAPE_ID" val="7"/>
  <p:tag name="KSO_WM_UNIT_COLOR_SCHEME_PARENT_PAGE" val="2_5"/>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COLOR_SCHEME_SHAPE_ID" val="8"/>
  <p:tag name="KSO_WM_UNIT_COLOR_SCHEME_PARENT_PAGE" val="2_5"/>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COLOR_SCHEME_SHAPE_ID" val="9"/>
  <p:tag name="KSO_WM_UNIT_COLOR_SCHEME_PARENT_PAGE" val="2_5"/>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9802"/>
  <p:tag name="KSO_WM_UNIT_COLOR_SCHEME_PARENT_PAGE" val="2_1"/>
</p:tagLst>
</file>

<file path=ppt/tags/tag40.xml><?xml version="1.0" encoding="utf-8"?>
<p:tagLst xmlns:p="http://schemas.openxmlformats.org/presentationml/2006/main">
  <p:tag name="KSO_WM_SLIDE_COLORSCHEME_VERSION" val="3.2"/>
  <p:tag name="KSO_WM_UNIT_COLOR_SCHEME_SHAPE_ID" val="10"/>
  <p:tag name="KSO_WM_UNIT_COLOR_SCHEME_PARENT_PAGE" val="2_5"/>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UNIT_COLOR_SCHEME_SHAPE_ID" val="2"/>
  <p:tag name="KSO_WM_UNIT_COLOR_SCHEME_PARENT_PAGE" val="2_6"/>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UNIT_COLOR_SCHEME_SHAPE_ID" val="3"/>
  <p:tag name="KSO_WM_UNIT_COLOR_SCHEME_PARENT_PAGE" val="2_6"/>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UNIT_COLOR_SCHEME_SHAPE_ID" val="4"/>
  <p:tag name="KSO_WM_UNIT_COLOR_SCHEME_PARENT_PAGE" val="2_6"/>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UNIT_COLOR_SCHEME_SHAPE_ID" val="5"/>
  <p:tag name="KSO_WM_UNIT_COLOR_SCHEME_PARENT_PAGE" val="2_6"/>
</p:tagLst>
</file>

<file path=ppt/tags/tag45.xml><?xml version="1.0" encoding="utf-8"?>
<p:tagLst xmlns:p="http://schemas.openxmlformats.org/presentationml/2006/main">
  <p:tag name="KSO_WM_SLIDE_COLORSCHEME_VERSION" val="3.2"/>
  <p:tag name="KSO_WM_UNIT_COLOR_SCHEME_SHAPE_ID" val="6"/>
  <p:tag name="KSO_WM_UNIT_COLOR_SCHEME_PARENT_PAGE" val="2_6"/>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UNIT_COLOR_SCHEME_SHAPE_ID" val="2"/>
  <p:tag name="KSO_WM_UNIT_COLOR_SCHEME_PARENT_PAGE" val="2_7"/>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UNIT_COLOR_SCHEME_SHAPE_ID" val="3"/>
  <p:tag name="KSO_WM_UNIT_COLOR_SCHEME_PARENT_PAGE" val="2_7"/>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UNIT_COLOR_SCHEME_SHAPE_ID" val="4"/>
  <p:tag name="KSO_WM_UNIT_COLOR_SCHEME_PARENT_PAGE" val="2_7"/>
</p:tagLst>
</file>

<file path=ppt/tags/tag49.xml><?xml version="1.0" encoding="utf-8"?>
<p:tagLst xmlns:p="http://schemas.openxmlformats.org/presentationml/2006/main">
  <p:tag name="KSO_WM_SLIDE_COLORSCHEME_VERSION" val="3.2"/>
  <p:tag name="KSO_WM_UNIT_COLOR_SCHEME_SHAPE_ID" val="5"/>
  <p:tag name="KSO_WM_UNIT_COLOR_SCHEME_PARENT_PAGE" val="2_7"/>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4"/>
  <p:tag name="KSO_WM_UNIT_COLOR_SCHEME_PARENT_PAGE" val="2_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UNIT_COLOR_SCHEME_SHAPE_ID" val="2"/>
  <p:tag name="KSO_WM_UNIT_COLOR_SCHEME_PARENT_PAGE" val="2_8"/>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UNIT_COLOR_SCHEME_SHAPE_ID" val="3"/>
  <p:tag name="KSO_WM_UNIT_COLOR_SCHEME_PARENT_PAGE" val="2_8"/>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UNIT_COLOR_SCHEME_SHAPE_ID" val="4"/>
  <p:tag name="KSO_WM_UNIT_COLOR_SCHEME_PARENT_PAGE" val="2_8"/>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UNIT_COLOR_SCHEME_SHAPE_ID" val="5"/>
  <p:tag name="KSO_WM_UNIT_COLOR_SCHEME_PARENT_PAGE" val="2_8"/>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UNIT_COLOR_SCHEME_SHAPE_ID" val="6"/>
  <p:tag name="KSO_WM_UNIT_COLOR_SCHEME_PARENT_PAGE" val="2_8"/>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UNIT_COLOR_SCHEME_SHAPE_ID" val="7"/>
  <p:tag name="KSO_WM_UNIT_COLOR_SCHEME_PARENT_PAGE" val="2_8"/>
</p:tagLst>
</file>

<file path=ppt/tags/tag56.xml><?xml version="1.0" encoding="utf-8"?>
<p:tagLst xmlns:p="http://schemas.openxmlformats.org/presentationml/2006/main">
  <p:tag name="KSO_WM_SLIDE_COLORSCHEME_VERSION" val="3.2"/>
  <p:tag name="KSO_WM_UNIT_COLOR_SCHEME_SHAPE_ID" val="8"/>
  <p:tag name="KSO_WM_UNIT_COLOR_SCHEME_PARENT_PAGE" val="2_8"/>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UNIT_COLOR_SCHEME_SHAPE_ID" val="2"/>
  <p:tag name="KSO_WM_UNIT_COLOR_SCHEME_PARENT_PAGE" val="2_9"/>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UNIT_COLOR_SCHEME_SHAPE_ID" val="3"/>
  <p:tag name="KSO_WM_UNIT_COLOR_SCHEME_PARENT_PAGE" val="2_9"/>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UNIT_COLOR_SCHEME_SHAPE_ID" val="4"/>
  <p:tag name="KSO_WM_UNIT_COLOR_SCHEME_PARENT_PAGE" val="2_9"/>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6"/>
  <p:tag name="KSO_WM_UNIT_COLOR_SCHEME_PARENT_PAGE" val="2_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UNIT_COLOR_SCHEME_SHAPE_ID" val="5"/>
  <p:tag name="KSO_WM_UNIT_COLOR_SCHEME_PARENT_PAGE" val="2_9"/>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UNIT_COLOR_SCHEME_SHAPE_ID" val="6"/>
  <p:tag name="KSO_WM_UNIT_COLOR_SCHEME_PARENT_PAGE" val="2_9"/>
</p:tagLst>
</file>

<file path=ppt/tags/tag62.xml><?xml version="1.0" encoding="utf-8"?>
<p:tagLst xmlns:p="http://schemas.openxmlformats.org/presentationml/2006/main">
  <p:tag name="KSO_WM_SLIDE_COLORSCHEME_VERSION" val="3.2"/>
  <p:tag name="KSO_WM_UNIT_COLOR_SCHEME_SHAPE_ID" val="7"/>
  <p:tag name="KSO_WM_UNIT_COLOR_SCHEME_PARENT_PAGE" val="2_9"/>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UNIT_COLOR_SCHEME_SHAPE_ID" val="3"/>
  <p:tag name="KSO_WM_UNIT_COLOR_SCHEME_PARENT_PAGE" val="2_10"/>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UNIT_COLOR_SCHEME_SHAPE_ID" val="4"/>
  <p:tag name="KSO_WM_UNIT_COLOR_SCHEME_PARENT_PAGE" val="2_10"/>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UNIT_COLOR_SCHEME_SHAPE_ID" val="5"/>
  <p:tag name="KSO_WM_UNIT_COLOR_SCHEME_PARENT_PAGE" val="2_10"/>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UNIT_COLOR_SCHEME_SHAPE_ID" val="7"/>
  <p:tag name="KSO_WM_UNIT_COLOR_SCHEME_PARENT_PAGE" val="2_10"/>
</p:tagLst>
</file>

<file path=ppt/tags/tag67.xml><?xml version="1.0" encoding="utf-8"?>
<p:tagLst xmlns:p="http://schemas.openxmlformats.org/presentationml/2006/main">
  <p:tag name="KSO_WM_SLIDE_COLORSCHEME_VERSION" val="3.2"/>
  <p:tag name="KSO_WM_UNIT_COLOR_SCHEME_SHAPE_ID" val="2"/>
  <p:tag name="KSO_WM_UNIT_COLOR_SCHEME_PARENT_PAGE" val="2_10"/>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COLOR_SCHEME_SHAPE_ID" val="795"/>
  <p:tag name="KSO_WM_UNIT_COLOR_SCHEME_PARENT_PAGE" val="2_1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COLOR_SCHEME_SHAPE_ID" val="2"/>
  <p:tag name="KSO_WM_UNIT_COLOR_SCHEME_PARENT_PAGE" val="2_1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3"/>
  <p:tag name="KSO_WM_UNIT_COLOR_SCHEME_PARENT_PAGE" val="2_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COLOR_SCHEME_SHAPE_ID" val="13"/>
  <p:tag name="KSO_WM_UNIT_COLOR_SCHEME_PARENT_PAGE" val="2_1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COLOR_SCHEME_SHAPE_ID" val="3"/>
  <p:tag name="KSO_WM_UNIT_COLOR_SCHEME_PARENT_PAGE" val="2_1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COLOR_SCHEME_SHAPE_ID" val="4"/>
  <p:tag name="KSO_WM_UNIT_COLOR_SCHEME_PARENT_PAGE" val="2_1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COLOR_SCHEME_SHAPE_ID" val="5"/>
  <p:tag name="KSO_WM_UNIT_COLOR_SCHEME_PARENT_PAGE" val="2_11"/>
</p:tagLst>
</file>

<file path=ppt/tags/tag74.xml><?xml version="1.0" encoding="utf-8"?>
<p:tagLst xmlns:p="http://schemas.openxmlformats.org/presentationml/2006/main">
  <p:tag name="KSO_WM_SLIDE_COLORSCHEME_VERSION" val="3.2"/>
  <p:tag name="KSO_WM_UNIT_COLOR_SCHEME_SHAPE_ID" val="6"/>
  <p:tag name="KSO_WM_UNIT_COLOR_SCHEME_PARENT_PAGE" val="2_11"/>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UNIT_COLOR_SCHEME_SHAPE_ID" val="2"/>
  <p:tag name="KSO_WM_UNIT_COLOR_SCHEME_PARENT_PAGE" val="1_1"/>
  <p:tag name="KSO_WM_TEMPLATE_CATEGORY" val="custom"/>
  <p:tag name="KSO_WM_TEMPLATE_INDEX" val="20186545"/>
</p:tagLst>
</file>

<file path=ppt/tags/tag76.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UNIT_COLOR_SCHEME_SHAPE_ID" val="3"/>
  <p:tag name="KSO_WM_UNIT_COLOR_SCHEME_PARENT_PAGE" val="1_1"/>
  <p:tag name="KSO_WM_TEMPLATE_CATEGORY" val="custom"/>
  <p:tag name="KSO_WM_TEMPLATE_INDEX" val="20186545"/>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UNIT_COLOR_SCHEME_SHAPE_ID" val="4"/>
  <p:tag name="KSO_WM_UNIT_COLOR_SCHEME_PARENT_PAGE" val="1_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UNIT_COLOR_SCHEME_SHAPE_ID" val="5"/>
  <p:tag name="KSO_WM_UNIT_COLOR_SCHEME_PARENT_PAGE" val="1_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UNIT_COLOR_SCHEME_SHAPE_ID" val="6"/>
  <p:tag name="KSO_WM_UNIT_COLOR_SCHEME_PARENT_PAGE" val="1_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5"/>
  <p:tag name="KSO_WM_UNIT_COLOR_SCHEME_PARENT_PAGE" val="2_1"/>
</p:tagLst>
</file>

<file path=ppt/tags/tag80.xml><?xml version="1.0" encoding="utf-8"?>
<p:tagLst xmlns:p="http://schemas.openxmlformats.org/presentationml/2006/main">
  <p:tag name="KSO_WM_BEAUTIFY_FLAG" val="#wm#"/>
  <p:tag name="KSO_WM_TAG_VERSION" val="1.0"/>
  <p:tag name="KSO_WM_TEMPLATE_INDEX" val="20186545"/>
  <p:tag name="KSO_WM_TEMPLATE_CATEGORY" val="custom"/>
  <p:tag name="KSO_WM_TEMPLATE_THUMBS_INDEX" val="1、2、3、4、5、6、7、8、9、10、11、12、13、14、15"/>
  <p:tag name="KSO_WM_TEMPLATE_TOPIC_ID" val="2869567"/>
  <p:tag name="KSO_WM_TEMPLATE_OUTLINE_ID" val="5"/>
  <p:tag name="KSO_WM_TEMPLATE_SCENE_ID" val="1"/>
  <p:tag name="KSO_WM_TEMPLATE_JOB_ID" val="5"/>
  <p:tag name="KSO_WM_TEMPLATE_TOPIC_DEFAULT" val="0"/>
  <p:tag name="KSO_WM_TEMPLATE_SUBCATEGORY" val="0"/>
  <p:tag name="KSO_WM_SLIDE_COLORSCHEME_VERSION" val="3.2"/>
  <p:tag name="KSO_WM_UNIT_COLOR_SCHEME_SHAPE_ID" val="7"/>
  <p:tag name="KSO_WM_UNIT_COLOR_SCHEME_PARENT_PAGE" val="1_1"/>
</p:tagLst>
</file>

<file path=ppt/tags/tag81.xml><?xml version="1.0" encoding="utf-8"?>
<p:tagLst xmlns:p="http://schemas.openxmlformats.org/presentationml/2006/main">
  <p:tag name="KSO_WM_TAG_VERSION" val="1.0"/>
  <p:tag name="KSO_WM_TEMPLATE_CATEGORY" val="custom"/>
  <p:tag name="KSO_WM_TEMPLATE_INDEX" val="20186545"/>
  <p:tag name="KSO_WM_UNIT_TYPE" val="b"/>
  <p:tag name="KSO_WM_UNIT_INDEX" val="3"/>
  <p:tag name="KSO_WM_UNIT_ID" val="custom20186545_1*b*3"/>
  <p:tag name="KSO_WM_UNIT_LAYERLEVEL" val="1"/>
  <p:tag name="KSO_WM_UNIT_VALUE" val="46"/>
  <p:tag name="KSO_WM_UNIT_ISCONTENTSTITLE" val="0"/>
  <p:tag name="KSO_WM_UNIT_HIGHLIGHT" val="0"/>
  <p:tag name="KSO_WM_UNIT_COMPATIBLE" val="0"/>
  <p:tag name="KSO_WM_BEAUTIFY_FLAG" val="#wm#"/>
  <p:tag name="KSO_WM_UNIT_PRESET_TEXT" val="单击此处添加副标题"/>
  <p:tag name="KSO_WM_UNIT_NOCLEAR" val="0"/>
  <p:tag name="KSO_WM_UNIT_DIAGRAM_ISNUMVISUAL" val="0"/>
  <p:tag name="KSO_WM_UNIT_DIAGRAM_ISREFERUNIT" val="0"/>
  <p:tag name="KSO_WM_UNIT_COLOR_SCHEME_SHAPE_ID" val="5"/>
  <p:tag name="KSO_WM_UNIT_COLOR_SCHEME_PARENT_PAGE" val="0_1"/>
</p:tagLst>
</file>

<file path=ppt/tags/tag82.xml><?xml version="1.0" encoding="utf-8"?>
<p:tagLst xmlns:p="http://schemas.openxmlformats.org/presentationml/2006/main">
  <p:tag name="KSO_WM_TAG_VERSION" val="1.0"/>
  <p:tag name="KSO_WM_TEMPLATE_CATEGORY" val="custom"/>
  <p:tag name="KSO_WM_TEMPLATE_INDEX" val="20186545"/>
  <p:tag name="KSO_WM_UNIT_TYPE" val="a"/>
  <p:tag name="KSO_WM_UNIT_INDEX" val="1"/>
  <p:tag name="KSO_WM_UNIT_ID" val="custom20186545_1*a*1"/>
  <p:tag name="KSO_WM_UNIT_LAYERLEVEL" val="1"/>
  <p:tag name="KSO_WM_UNIT_VALUE" val="29"/>
  <p:tag name="KSO_WM_UNIT_ISCONTENTSTITLE" val="0"/>
  <p:tag name="KSO_WM_UNIT_HIGHLIGHT" val="0"/>
  <p:tag name="KSO_WM_UNIT_COMPATIBLE" val="0"/>
  <p:tag name="KSO_WM_BEAUTIFY_FLAG" val="#wm#"/>
  <p:tag name="KSO_WM_UNIT_PRESET_TEXT" val="单击此处添加标题"/>
  <p:tag name="KSO_WM_UNIT_NOCLEAR" val="0"/>
  <p:tag name="KSO_WM_UNIT_DIAGRAM_ISNUMVISUAL" val="0"/>
  <p:tag name="KSO_WM_UNIT_DIAGRAM_ISREFERUNIT" val="0"/>
  <p:tag name="KSO_WM_UNIT_COLOR_SCHEME_SHAPE_ID" val="4"/>
  <p:tag name="KSO_WM_UNIT_COLOR_SCHEME_PARENT_PAGE" val="0_1"/>
</p:tagLst>
</file>

<file path=ppt/tags/tag83.xml><?xml version="1.0" encoding="utf-8"?>
<p:tagLst xmlns:p="http://schemas.openxmlformats.org/presentationml/2006/main">
  <p:tag name="KSO_WM_UNIT_ISCONTENTSTITLE" val="0"/>
  <p:tag name="KSO_WM_UNIT_HIGHLIGHT" val="0"/>
  <p:tag name="KSO_WM_UNIT_COMPATIBLE" val="0"/>
  <p:tag name="KSO_WM_UNIT_TYPE" val="b"/>
  <p:tag name="KSO_WM_UNIT_INDEX" val="1"/>
  <p:tag name="KSO_WM_UNIT_ID" val="custom20186545_1*b*1"/>
  <p:tag name="KSO_WM_TEMPLATE_CATEGORY" val="custom"/>
  <p:tag name="KSO_WM_TEMPLATE_INDEX" val="20186545"/>
  <p:tag name="KSO_WM_UNIT_LAYERLEVEL" val="1"/>
  <p:tag name="KSO_WM_TAG_VERSION" val="1.0"/>
  <p:tag name="KSO_WM_BEAUTIFY_FLAG" val="#wm#"/>
  <p:tag name="KSO_WM_UNIT_VALUE" val="16"/>
  <p:tag name="KSO_WM_UNIT_PRESET_TEXT" val="汇报人署名"/>
  <p:tag name="KSO_WM_UNIT_NOCLEAR" val="0"/>
  <p:tag name="KSO_WM_UNIT_DIAGRAM_ISNUMVISUAL" val="0"/>
  <p:tag name="KSO_WM_UNIT_DIAGRAM_ISREFERUNIT" val="0"/>
  <p:tag name="KSO_WM_UNIT_COLOR_SCHEME_SHAPE_ID" val="6"/>
  <p:tag name="KSO_WM_UNIT_COLOR_SCHEME_PARENT_PAGE" val="0_1"/>
</p:tagLst>
</file>

<file path=ppt/tags/tag84.xml><?xml version="1.0" encoding="utf-8"?>
<p:tagLst xmlns:p="http://schemas.openxmlformats.org/presentationml/2006/main">
  <p:tag name="KSO_WM_UNIT_ISCONTENTSTITLE" val="0"/>
  <p:tag name="KSO_WM_UNIT_HIGHLIGHT" val="0"/>
  <p:tag name="KSO_WM_UNIT_COMPATIBLE" val="0"/>
  <p:tag name="KSO_WM_UNIT_TYPE" val="b"/>
  <p:tag name="KSO_WM_UNIT_INDEX" val="2"/>
  <p:tag name="KSO_WM_UNIT_ID" val="custom20186545_1*b*2"/>
  <p:tag name="KSO_WM_TEMPLATE_CATEGORY" val="custom"/>
  <p:tag name="KSO_WM_TEMPLATE_INDEX" val="20186545"/>
  <p:tag name="KSO_WM_UNIT_LAYERLEVEL" val="1"/>
  <p:tag name="KSO_WM_TAG_VERSION" val="1.0"/>
  <p:tag name="KSO_WM_BEAUTIFY_FLAG" val="#wm#"/>
  <p:tag name="KSO_WM_UNIT_PRESET_TEXT" val="汇报日期"/>
  <p:tag name="KSO_WM_UNIT_VALUE" val="16"/>
  <p:tag name="KSO_WM_UNIT_NOCLEAR" val="0"/>
  <p:tag name="KSO_WM_UNIT_DIAGRAM_ISNUMVISUAL" val="0"/>
  <p:tag name="KSO_WM_UNIT_DIAGRAM_ISREFERUNIT" val="0"/>
  <p:tag name="KSO_WM_UNIT_COLOR_SCHEME_SHAPE_ID" val="7"/>
  <p:tag name="KSO_WM_UNIT_COLOR_SCHEME_PARENT_PAGE" val="0_1"/>
</p:tagLst>
</file>

<file path=ppt/tags/tag85.xml><?xml version="1.0" encoding="utf-8"?>
<p:tagLst xmlns:p="http://schemas.openxmlformats.org/presentationml/2006/main">
  <p:tag name="KSO_WM_TEMPLATE_CATEGORY" val="custom"/>
  <p:tag name="KSO_WM_TEMPLATE_INDEX" val="20186545"/>
  <p:tag name="KSO_WM_TAG_VERSION" val="1.0"/>
  <p:tag name="KSO_WM_SLIDE_ID" val="custom20186545_1"/>
  <p:tag name="KSO_WM_SLIDE_INDEX" val="1"/>
  <p:tag name="KSO_WM_SLIDE_ITEM_CNT" val="0"/>
  <p:tag name="KSO_WM_SLIDE_LAYOUT" val="a_b"/>
  <p:tag name="KSO_WM_SLIDE_LAYOUT_CNT" val="1_3"/>
  <p:tag name="KSO_WM_SLIDE_TYPE" val="title"/>
  <p:tag name="KSO_WM_SLIDE_SUBTYPE" val="pureTxt"/>
  <p:tag name="KSO_WM_TEMPLATE_THUMBS_INDEX" val="1、2、3、4、5、6、7、8、9、10、11、12、13、14、15"/>
  <p:tag name="KSO_WM_BEAUTIFY_FLAG" val="#wm#"/>
  <p:tag name="KSO_WM_TEMPLATE_TOPIC_ID" val="2869567"/>
  <p:tag name="KSO_WM_TEMPLATE_OUTLINE_ID" val="5"/>
  <p:tag name="KSO_WM_TEMPLATE_SCENE_ID" val="1"/>
  <p:tag name="KSO_WM_TEMPLATE_JOB_ID" val="5"/>
  <p:tag name="KSO_WM_TEMPLATE_TOPIC_DEFAULT" val="0"/>
  <p:tag name="KSO_WM_TEMPLATE_SUBCATEGORY" val="0"/>
  <p:tag name="KSO_WM_SLIDE_COVER_HASPICTURE" val="2"/>
  <p:tag name="KSO_WM_SLIDE_COLORSCHEME_VERSION" val="3.2"/>
  <p:tag name="KSO_WM_SLIDE_MODEL_TYPE" val="cover"/>
</p:tagLst>
</file>

<file path=ppt/tags/tag86.xml><?xml version="1.0" encoding="utf-8"?>
<p:tagLst xmlns:p="http://schemas.openxmlformats.org/presentationml/2006/main">
  <p:tag name="KSO_WM_UNIT_HIGHLIGHT" val="0"/>
  <p:tag name="KSO_WM_UNIT_COMPATIBLE" val="0"/>
  <p:tag name="KSO_WM_DIAGRAM_GROUP_CODE" val="m1-1"/>
  <p:tag name="KSO_WM_UNIT_ID" val="custom20186545_2*m_h_i*1_1_1"/>
  <p:tag name="KSO_WM_TEMPLATE_CATEGORY" val="custom"/>
  <p:tag name="KSO_WM_TEMPLATE_INDEX" val="20186545"/>
  <p:tag name="KSO_WM_UNIT_LAYERLEVEL" val="1_1_1"/>
  <p:tag name="KSO_WM_TAG_VERSION" val="1.0"/>
  <p:tag name="KSO_WM_BEAUTIFY_FLAG" val="#wm#"/>
  <p:tag name="KSO_WM_UNIT_TYPE" val="m_h_i"/>
  <p:tag name="KSO_WM_UNIT_INDEX" val="1_1_1"/>
  <p:tag name="KSO_WM_UNIT_DIAGRAM_ISNUMVISUAL" val="0"/>
  <p:tag name="KSO_WM_UNIT_DIAGRAM_ISREFERUNIT" val="0"/>
  <p:tag name="KSO_WM_UNIT_COLOR_SCHEME_SHAPE_ID" val="31"/>
  <p:tag name="KSO_WM_UNIT_COLOR_SCHEME_PARENT_PAGE" val="0_2"/>
  <p:tag name="KSO_WM_UNIT_LINE_FORE_SCHEMECOLOR_INDEX" val="14"/>
  <p:tag name="KSO_WM_UNIT_LINE_FILL_TYPE" val="2"/>
  <p:tag name="KSO_WM_UNIT_TEXT_FILL_FORE_SCHEMECOLOR_INDEX" val="13"/>
  <p:tag name="KSO_WM_UNIT_TEXT_FILL_TYPE" val="1"/>
  <p:tag name="KSO_WM_UNIT_USESOURCEFORMAT_APPLY" val="1"/>
</p:tagLst>
</file>

<file path=ppt/tags/tag87.xml><?xml version="1.0" encoding="utf-8"?>
<p:tagLst xmlns:p="http://schemas.openxmlformats.org/presentationml/2006/main">
  <p:tag name="KSO_WM_UNIT_HIGHLIGHT" val="0"/>
  <p:tag name="KSO_WM_UNIT_COMPATIBLE" val="0"/>
  <p:tag name="KSO_WM_DIAGRAM_GROUP_CODE" val="m1-1"/>
  <p:tag name="KSO_WM_UNIT_ID" val="custom20186545_2*m_h_i*1_1_2"/>
  <p:tag name="KSO_WM_TEMPLATE_CATEGORY" val="custom"/>
  <p:tag name="KSO_WM_TEMPLATE_INDEX" val="20186545"/>
  <p:tag name="KSO_WM_UNIT_LAYERLEVEL" val="1_1_1"/>
  <p:tag name="KSO_WM_TAG_VERSION" val="1.0"/>
  <p:tag name="KSO_WM_BEAUTIFY_FLAG" val="#wm#"/>
  <p:tag name="KSO_WM_UNIT_TYPE" val="m_h_i"/>
  <p:tag name="KSO_WM_UNIT_INDEX" val="1_1_2"/>
  <p:tag name="KSO_WM_UNIT_DIAGRAM_ISNUMVISUAL" val="0"/>
  <p:tag name="KSO_WM_UNIT_DIAGRAM_ISREFERUNIT" val="0"/>
  <p:tag name="KSO_WM_UNIT_COLOR_SCHEME_SHAPE_ID" val="33"/>
  <p:tag name="KSO_WM_UNIT_COLOR_SCHEME_PARENT_PAGE" val="0_2"/>
  <p:tag name="KSO_WM_UNIT_FILL_FORE_SCHEMECOLOR_INDEX" val="14"/>
  <p:tag name="KSO_WM_UNIT_FILL_TYPE" val="1"/>
  <p:tag name="KSO_WM_UNIT_TEXT_FILL_FORE_SCHEMECOLOR_INDEX" val="13"/>
  <p:tag name="KSO_WM_UNIT_TEXT_FILL_TYPE" val="1"/>
  <p:tag name="KSO_WM_UNIT_USESOURCEFORMAT_APPLY" val="1"/>
</p:tagLst>
</file>

<file path=ppt/tags/tag88.xml><?xml version="1.0" encoding="utf-8"?>
<p:tagLst xmlns:p="http://schemas.openxmlformats.org/presentationml/2006/main">
  <p:tag name="KSO_WM_UNIT_HIGHLIGHT" val="0"/>
  <p:tag name="KSO_WM_UNIT_COMPATIBLE" val="0"/>
  <p:tag name="KSO_WM_DIAGRAM_GROUP_CODE" val="m1-1"/>
  <p:tag name="KSO_WM_UNIT_ID" val="custom20186545_2*m_h_i*1_1_3"/>
  <p:tag name="KSO_WM_TEMPLATE_CATEGORY" val="custom"/>
  <p:tag name="KSO_WM_TEMPLATE_INDEX" val="20186545"/>
  <p:tag name="KSO_WM_UNIT_LAYERLEVEL" val="1_1_1"/>
  <p:tag name="KSO_WM_TAG_VERSION" val="1.0"/>
  <p:tag name="KSO_WM_BEAUTIFY_FLAG" val="#wm#"/>
  <p:tag name="KSO_WM_UNIT_TYPE" val="m_h_i"/>
  <p:tag name="KSO_WM_UNIT_INDEX" val="1_1_3"/>
  <p:tag name="KSO_WM_UNIT_DIAGRAM_ISNUMVISUAL" val="0"/>
  <p:tag name="KSO_WM_UNIT_DIAGRAM_ISREFERUNIT" val="0"/>
  <p:tag name="KSO_WM_UNIT_COLOR_SCHEME_SHAPE_ID" val="34"/>
  <p:tag name="KSO_WM_UNIT_COLOR_SCHEME_PARENT_PAGE" val="0_2"/>
  <p:tag name="KSO_WM_UNIT_FILL_FORE_SCHEMECOLOR_INDEX" val="14"/>
  <p:tag name="KSO_WM_UNIT_FILL_TYPE" val="1"/>
  <p:tag name="KSO_WM_UNIT_TEXT_FILL_FORE_SCHEMECOLOR_INDEX" val="13"/>
  <p:tag name="KSO_WM_UNIT_TEXT_FILL_TYPE" val="1"/>
  <p:tag name="KSO_WM_UNIT_USESOURCEFORMAT_APPLY" val="1"/>
</p:tagLst>
</file>

<file path=ppt/tags/tag89.xml><?xml version="1.0" encoding="utf-8"?>
<p:tagLst xmlns:p="http://schemas.openxmlformats.org/presentationml/2006/main">
  <p:tag name="KSO_WM_UNIT_HIGHLIGHT" val="0"/>
  <p:tag name="KSO_WM_UNIT_COMPATIBLE" val="0"/>
  <p:tag name="KSO_WM_DIAGRAM_GROUP_CODE" val="m1-1"/>
  <p:tag name="KSO_WM_UNIT_ID" val="custom20186545_2*m_h_i*1_1_4"/>
  <p:tag name="KSO_WM_TEMPLATE_CATEGORY" val="custom"/>
  <p:tag name="KSO_WM_TEMPLATE_INDEX" val="20186545"/>
  <p:tag name="KSO_WM_UNIT_LAYERLEVEL" val="1_1_1"/>
  <p:tag name="KSO_WM_TAG_VERSION" val="1.0"/>
  <p:tag name="KSO_WM_BEAUTIFY_FLAG" val="#wm#"/>
  <p:tag name="KSO_WM_UNIT_TYPE" val="m_h_i"/>
  <p:tag name="KSO_WM_UNIT_INDEX" val="1_1_4"/>
  <p:tag name="KSO_WM_UNIT_DIAGRAM_ISNUMVISUAL" val="0"/>
  <p:tag name="KSO_WM_UNIT_DIAGRAM_ISREFERUNIT" val="0"/>
  <p:tag name="KSO_WM_UNIT_COLOR_SCHEME_SHAPE_ID" val="35"/>
  <p:tag name="KSO_WM_UNIT_COLOR_SCHEME_PARENT_PAGE" val="0_2"/>
  <p:tag name="KSO_WM_UNIT_FILL_FORE_SCHEMECOLOR_INDEX" val="14"/>
  <p:tag name="KSO_WM_UNIT_FILL_TYPE" val="1"/>
  <p:tag name="KSO_WM_UNIT_TEXT_FILL_FORE_SCHEMECOLOR_INDEX" val="6"/>
  <p:tag name="KSO_WM_UNIT_TEXT_FILL_TYPE" val="1"/>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7"/>
  <p:tag name="KSO_WM_UNIT_COLOR_SCHEME_PARENT_PAGE" val="2_1"/>
</p:tagLst>
</file>

<file path=ppt/tags/tag90.xml><?xml version="1.0" encoding="utf-8"?>
<p:tagLst xmlns:p="http://schemas.openxmlformats.org/presentationml/2006/main">
  <p:tag name="KSO_WM_UNIT_HIGHLIGHT" val="0"/>
  <p:tag name="KSO_WM_UNIT_COMPATIBLE" val="0"/>
  <p:tag name="KSO_WM_DIAGRAM_GROUP_CODE" val="m1-1"/>
  <p:tag name="KSO_WM_UNIT_ID" val="custom20186545_2*m_h_i*1_2_1"/>
  <p:tag name="KSO_WM_TEMPLATE_CATEGORY" val="custom"/>
  <p:tag name="KSO_WM_TEMPLATE_INDEX" val="20186545"/>
  <p:tag name="KSO_WM_UNIT_LAYERLEVEL" val="1_1_1"/>
  <p:tag name="KSO_WM_TAG_VERSION" val="1.0"/>
  <p:tag name="KSO_WM_BEAUTIFY_FLAG" val="#wm#"/>
  <p:tag name="KSO_WM_UNIT_TYPE" val="m_h_i"/>
  <p:tag name="KSO_WM_UNIT_INDEX" val="1_2_1"/>
  <p:tag name="KSO_WM_UNIT_DIAGRAM_ISNUMVISUAL" val="0"/>
  <p:tag name="KSO_WM_UNIT_DIAGRAM_ISREFERUNIT" val="0"/>
  <p:tag name="KSO_WM_UNIT_COLOR_SCHEME_SHAPE_ID" val="26"/>
  <p:tag name="KSO_WM_UNIT_COLOR_SCHEME_PARENT_PAGE" val="0_2"/>
  <p:tag name="KSO_WM_UNIT_LINE_FORE_SCHEMECOLOR_INDEX" val="14"/>
  <p:tag name="KSO_WM_UNIT_LINE_FILL_TYPE" val="2"/>
  <p:tag name="KSO_WM_UNIT_TEXT_FILL_FORE_SCHEMECOLOR_INDEX" val="13"/>
  <p:tag name="KSO_WM_UNIT_TEXT_FILL_TYPE" val="1"/>
  <p:tag name="KSO_WM_UNIT_USESOURCEFORMAT_APPLY" val="1"/>
</p:tagLst>
</file>

<file path=ppt/tags/tag91.xml><?xml version="1.0" encoding="utf-8"?>
<p:tagLst xmlns:p="http://schemas.openxmlformats.org/presentationml/2006/main">
  <p:tag name="KSO_WM_UNIT_HIGHLIGHT" val="0"/>
  <p:tag name="KSO_WM_UNIT_COMPATIBLE" val="0"/>
  <p:tag name="KSO_WM_DIAGRAM_GROUP_CODE" val="m1-1"/>
  <p:tag name="KSO_WM_UNIT_ID" val="custom20186545_2*m_h_i*1_2_2"/>
  <p:tag name="KSO_WM_TEMPLATE_CATEGORY" val="custom"/>
  <p:tag name="KSO_WM_TEMPLATE_INDEX" val="20186545"/>
  <p:tag name="KSO_WM_UNIT_LAYERLEVEL" val="1_1_1"/>
  <p:tag name="KSO_WM_TAG_VERSION" val="1.0"/>
  <p:tag name="KSO_WM_BEAUTIFY_FLAG" val="#wm#"/>
  <p:tag name="KSO_WM_UNIT_TYPE" val="m_h_i"/>
  <p:tag name="KSO_WM_UNIT_INDEX" val="1_2_2"/>
  <p:tag name="KSO_WM_UNIT_DIAGRAM_ISNUMVISUAL" val="0"/>
  <p:tag name="KSO_WM_UNIT_DIAGRAM_ISREFERUNIT" val="0"/>
  <p:tag name="KSO_WM_UNIT_COLOR_SCHEME_SHAPE_ID" val="28"/>
  <p:tag name="KSO_WM_UNIT_COLOR_SCHEME_PARENT_PAGE" val="0_2"/>
  <p:tag name="KSO_WM_UNIT_FILL_FORE_SCHEMECOLOR_INDEX" val="14"/>
  <p:tag name="KSO_WM_UNIT_FILL_TYPE" val="1"/>
  <p:tag name="KSO_WM_UNIT_TEXT_FILL_FORE_SCHEMECOLOR_INDEX" val="13"/>
  <p:tag name="KSO_WM_UNIT_TEXT_FILL_TYPE" val="1"/>
  <p:tag name="KSO_WM_UNIT_USESOURCEFORMAT_APPLY" val="1"/>
</p:tagLst>
</file>

<file path=ppt/tags/tag92.xml><?xml version="1.0" encoding="utf-8"?>
<p:tagLst xmlns:p="http://schemas.openxmlformats.org/presentationml/2006/main">
  <p:tag name="KSO_WM_UNIT_HIGHLIGHT" val="0"/>
  <p:tag name="KSO_WM_UNIT_COMPATIBLE" val="0"/>
  <p:tag name="KSO_WM_DIAGRAM_GROUP_CODE" val="m1-1"/>
  <p:tag name="KSO_WM_UNIT_ID" val="custom20186545_2*m_h_i*1_2_3"/>
  <p:tag name="KSO_WM_TEMPLATE_CATEGORY" val="custom"/>
  <p:tag name="KSO_WM_TEMPLATE_INDEX" val="20186545"/>
  <p:tag name="KSO_WM_UNIT_LAYERLEVEL" val="1_1_1"/>
  <p:tag name="KSO_WM_TAG_VERSION" val="1.0"/>
  <p:tag name="KSO_WM_BEAUTIFY_FLAG" val="#wm#"/>
  <p:tag name="KSO_WM_UNIT_TYPE" val="m_h_i"/>
  <p:tag name="KSO_WM_UNIT_INDEX" val="1_2_3"/>
  <p:tag name="KSO_WM_UNIT_DIAGRAM_ISNUMVISUAL" val="0"/>
  <p:tag name="KSO_WM_UNIT_DIAGRAM_ISREFERUNIT" val="0"/>
  <p:tag name="KSO_WM_UNIT_COLOR_SCHEME_SHAPE_ID" val="29"/>
  <p:tag name="KSO_WM_UNIT_COLOR_SCHEME_PARENT_PAGE" val="0_2"/>
  <p:tag name="KSO_WM_UNIT_FILL_FORE_SCHEMECOLOR_INDEX" val="14"/>
  <p:tag name="KSO_WM_UNIT_FILL_TYPE" val="1"/>
  <p:tag name="KSO_WM_UNIT_TEXT_FILL_FORE_SCHEMECOLOR_INDEX" val="13"/>
  <p:tag name="KSO_WM_UNIT_TEXT_FILL_TYPE" val="1"/>
  <p:tag name="KSO_WM_UNIT_USESOURCEFORMAT_APPLY" val="1"/>
</p:tagLst>
</file>

<file path=ppt/tags/tag93.xml><?xml version="1.0" encoding="utf-8"?>
<p:tagLst xmlns:p="http://schemas.openxmlformats.org/presentationml/2006/main">
  <p:tag name="KSO_WM_UNIT_HIGHLIGHT" val="0"/>
  <p:tag name="KSO_WM_UNIT_COMPATIBLE" val="0"/>
  <p:tag name="KSO_WM_DIAGRAM_GROUP_CODE" val="m1-1"/>
  <p:tag name="KSO_WM_UNIT_ID" val="custom20186545_2*m_h_i*1_2_4"/>
  <p:tag name="KSO_WM_TEMPLATE_CATEGORY" val="custom"/>
  <p:tag name="KSO_WM_TEMPLATE_INDEX" val="20186545"/>
  <p:tag name="KSO_WM_UNIT_LAYERLEVEL" val="1_1_1"/>
  <p:tag name="KSO_WM_TAG_VERSION" val="1.0"/>
  <p:tag name="KSO_WM_BEAUTIFY_FLAG" val="#wm#"/>
  <p:tag name="KSO_WM_UNIT_TYPE" val="m_h_i"/>
  <p:tag name="KSO_WM_UNIT_INDEX" val="1_2_4"/>
  <p:tag name="KSO_WM_UNIT_DIAGRAM_ISNUMVISUAL" val="0"/>
  <p:tag name="KSO_WM_UNIT_DIAGRAM_ISREFERUNIT" val="0"/>
  <p:tag name="KSO_WM_UNIT_COLOR_SCHEME_SHAPE_ID" val="30"/>
  <p:tag name="KSO_WM_UNIT_COLOR_SCHEME_PARENT_PAGE" val="0_2"/>
  <p:tag name="KSO_WM_UNIT_FILL_FORE_SCHEMECOLOR_INDEX" val="14"/>
  <p:tag name="KSO_WM_UNIT_FILL_TYPE" val="1"/>
  <p:tag name="KSO_WM_UNIT_TEXT_FILL_FORE_SCHEMECOLOR_INDEX" val="5"/>
  <p:tag name="KSO_WM_UNIT_TEXT_FILL_TYPE" val="1"/>
  <p:tag name="KSO_WM_UNIT_USESOURCEFORMAT_APPLY" val="1"/>
</p:tagLst>
</file>

<file path=ppt/tags/tag94.xml><?xml version="1.0" encoding="utf-8"?>
<p:tagLst xmlns:p="http://schemas.openxmlformats.org/presentationml/2006/main">
  <p:tag name="KSO_WM_UNIT_HIGHLIGHT" val="0"/>
  <p:tag name="KSO_WM_UNIT_COMPATIBLE" val="0"/>
  <p:tag name="KSO_WM_DIAGRAM_GROUP_CODE" val="m1-1"/>
  <p:tag name="KSO_WM_UNIT_ID" val="custom20186545_2*m_h_i*1_3_1"/>
  <p:tag name="KSO_WM_TEMPLATE_CATEGORY" val="custom"/>
  <p:tag name="KSO_WM_TEMPLATE_INDEX" val="20186545"/>
  <p:tag name="KSO_WM_UNIT_LAYERLEVEL" val="1_1_1"/>
  <p:tag name="KSO_WM_TAG_VERSION" val="1.0"/>
  <p:tag name="KSO_WM_BEAUTIFY_FLAG" val="#wm#"/>
  <p:tag name="KSO_WM_UNIT_TYPE" val="m_h_i"/>
  <p:tag name="KSO_WM_UNIT_INDEX" val="1_3_1"/>
  <p:tag name="KSO_WM_UNIT_DIAGRAM_ISNUMVISUAL" val="0"/>
  <p:tag name="KSO_WM_UNIT_DIAGRAM_ISREFERUNIT" val="0"/>
  <p:tag name="KSO_WM_UNIT_COLOR_SCHEME_SHAPE_ID" val="21"/>
  <p:tag name="KSO_WM_UNIT_COLOR_SCHEME_PARENT_PAGE" val="0_2"/>
  <p:tag name="KSO_WM_UNIT_LINE_FORE_SCHEMECOLOR_INDEX" val="14"/>
  <p:tag name="KSO_WM_UNIT_LINE_FILL_TYPE" val="2"/>
  <p:tag name="KSO_WM_UNIT_TEXT_FILL_FORE_SCHEMECOLOR_INDEX" val="13"/>
  <p:tag name="KSO_WM_UNIT_TEXT_FILL_TYPE" val="1"/>
  <p:tag name="KSO_WM_UNIT_USESOURCEFORMAT_APPLY" val="1"/>
</p:tagLst>
</file>

<file path=ppt/tags/tag95.xml><?xml version="1.0" encoding="utf-8"?>
<p:tagLst xmlns:p="http://schemas.openxmlformats.org/presentationml/2006/main">
  <p:tag name="KSO_WM_UNIT_HIGHLIGHT" val="0"/>
  <p:tag name="KSO_WM_UNIT_COMPATIBLE" val="0"/>
  <p:tag name="KSO_WM_DIAGRAM_GROUP_CODE" val="m1-1"/>
  <p:tag name="KSO_WM_UNIT_ID" val="custom20186545_2*m_h_i*1_3_2"/>
  <p:tag name="KSO_WM_TEMPLATE_CATEGORY" val="custom"/>
  <p:tag name="KSO_WM_TEMPLATE_INDEX" val="20186545"/>
  <p:tag name="KSO_WM_UNIT_LAYERLEVEL" val="1_1_1"/>
  <p:tag name="KSO_WM_TAG_VERSION" val="1.0"/>
  <p:tag name="KSO_WM_BEAUTIFY_FLAG" val="#wm#"/>
  <p:tag name="KSO_WM_UNIT_TYPE" val="m_h_i"/>
  <p:tag name="KSO_WM_UNIT_INDEX" val="1_3_2"/>
  <p:tag name="KSO_WM_UNIT_DIAGRAM_ISNUMVISUAL" val="0"/>
  <p:tag name="KSO_WM_UNIT_DIAGRAM_ISREFERUNIT" val="0"/>
  <p:tag name="KSO_WM_UNIT_COLOR_SCHEME_SHAPE_ID" val="23"/>
  <p:tag name="KSO_WM_UNIT_COLOR_SCHEME_PARENT_PAGE" val="0_2"/>
  <p:tag name="KSO_WM_UNIT_FILL_FORE_SCHEMECOLOR_INDEX" val="14"/>
  <p:tag name="KSO_WM_UNIT_FILL_TYPE" val="1"/>
  <p:tag name="KSO_WM_UNIT_TEXT_FILL_FORE_SCHEMECOLOR_INDEX" val="13"/>
  <p:tag name="KSO_WM_UNIT_TEXT_FILL_TYPE" val="1"/>
  <p:tag name="KSO_WM_UNIT_USESOURCEFORMAT_APPLY" val="1"/>
</p:tagLst>
</file>

<file path=ppt/tags/tag96.xml><?xml version="1.0" encoding="utf-8"?>
<p:tagLst xmlns:p="http://schemas.openxmlformats.org/presentationml/2006/main">
  <p:tag name="KSO_WM_UNIT_HIGHLIGHT" val="0"/>
  <p:tag name="KSO_WM_UNIT_COMPATIBLE" val="0"/>
  <p:tag name="KSO_WM_DIAGRAM_GROUP_CODE" val="m1-1"/>
  <p:tag name="KSO_WM_UNIT_ID" val="custom20186545_2*m_h_i*1_3_3"/>
  <p:tag name="KSO_WM_TEMPLATE_CATEGORY" val="custom"/>
  <p:tag name="KSO_WM_TEMPLATE_INDEX" val="20186545"/>
  <p:tag name="KSO_WM_UNIT_LAYERLEVEL" val="1_1_1"/>
  <p:tag name="KSO_WM_TAG_VERSION" val="1.0"/>
  <p:tag name="KSO_WM_BEAUTIFY_FLAG" val="#wm#"/>
  <p:tag name="KSO_WM_UNIT_TYPE" val="m_h_i"/>
  <p:tag name="KSO_WM_UNIT_INDEX" val="1_3_3"/>
  <p:tag name="KSO_WM_UNIT_DIAGRAM_ISNUMVISUAL" val="0"/>
  <p:tag name="KSO_WM_UNIT_DIAGRAM_ISREFERUNIT" val="0"/>
  <p:tag name="KSO_WM_UNIT_COLOR_SCHEME_SHAPE_ID" val="24"/>
  <p:tag name="KSO_WM_UNIT_COLOR_SCHEME_PARENT_PAGE" val="0_2"/>
  <p:tag name="KSO_WM_UNIT_FILL_FORE_SCHEMECOLOR_INDEX" val="14"/>
  <p:tag name="KSO_WM_UNIT_FILL_TYPE" val="1"/>
  <p:tag name="KSO_WM_UNIT_TEXT_FILL_FORE_SCHEMECOLOR_INDEX" val="13"/>
  <p:tag name="KSO_WM_UNIT_TEXT_FILL_TYPE" val="1"/>
  <p:tag name="KSO_WM_UNIT_USESOURCEFORMAT_APPLY" val="1"/>
</p:tagLst>
</file>

<file path=ppt/tags/tag97.xml><?xml version="1.0" encoding="utf-8"?>
<p:tagLst xmlns:p="http://schemas.openxmlformats.org/presentationml/2006/main">
  <p:tag name="KSO_WM_UNIT_HIGHLIGHT" val="0"/>
  <p:tag name="KSO_WM_UNIT_COMPATIBLE" val="0"/>
  <p:tag name="KSO_WM_DIAGRAM_GROUP_CODE" val="m1-1"/>
  <p:tag name="KSO_WM_UNIT_ID" val="custom20186545_2*m_h_i*1_3_4"/>
  <p:tag name="KSO_WM_TEMPLATE_CATEGORY" val="custom"/>
  <p:tag name="KSO_WM_TEMPLATE_INDEX" val="20186545"/>
  <p:tag name="KSO_WM_UNIT_LAYERLEVEL" val="1_1_1"/>
  <p:tag name="KSO_WM_TAG_VERSION" val="1.0"/>
  <p:tag name="KSO_WM_BEAUTIFY_FLAG" val="#wm#"/>
  <p:tag name="KSO_WM_UNIT_TYPE" val="m_h_i"/>
  <p:tag name="KSO_WM_UNIT_INDEX" val="1_3_4"/>
  <p:tag name="KSO_WM_UNIT_DIAGRAM_ISNUMVISUAL" val="0"/>
  <p:tag name="KSO_WM_UNIT_DIAGRAM_ISREFERUNIT" val="0"/>
  <p:tag name="KSO_WM_UNIT_COLOR_SCHEME_SHAPE_ID" val="25"/>
  <p:tag name="KSO_WM_UNIT_COLOR_SCHEME_PARENT_PAGE" val="0_2"/>
  <p:tag name="KSO_WM_UNIT_FILL_FORE_SCHEMECOLOR_INDEX" val="14"/>
  <p:tag name="KSO_WM_UNIT_FILL_TYPE" val="1"/>
  <p:tag name="KSO_WM_UNIT_TEXT_FILL_FORE_SCHEMECOLOR_INDEX" val="6"/>
  <p:tag name="KSO_WM_UNIT_TEXT_FILL_TYPE" val="1"/>
  <p:tag name="KSO_WM_UNIT_USESOURCEFORMAT_APPLY" val="1"/>
</p:tagLst>
</file>

<file path=ppt/tags/tag98.xml><?xml version="1.0" encoding="utf-8"?>
<p:tagLst xmlns:p="http://schemas.openxmlformats.org/presentationml/2006/main">
  <p:tag name="KSO_WM_UNIT_HIGHLIGHT" val="0"/>
  <p:tag name="KSO_WM_UNIT_COMPATIBLE" val="0"/>
  <p:tag name="KSO_WM_DIAGRAM_GROUP_CODE" val="m1-1"/>
  <p:tag name="KSO_WM_UNIT_ID" val="custom20186545_2*m_h_i*1_4_1"/>
  <p:tag name="KSO_WM_TEMPLATE_CATEGORY" val="custom"/>
  <p:tag name="KSO_WM_TEMPLATE_INDEX" val="20186545"/>
  <p:tag name="KSO_WM_UNIT_LAYERLEVEL" val="1_1_1"/>
  <p:tag name="KSO_WM_TAG_VERSION" val="1.0"/>
  <p:tag name="KSO_WM_BEAUTIFY_FLAG" val="#wm#"/>
  <p:tag name="KSO_WM_UNIT_TYPE" val="m_h_i"/>
  <p:tag name="KSO_WM_UNIT_INDEX" val="1_4_1"/>
  <p:tag name="KSO_WM_UNIT_DIAGRAM_ISNUMVISUAL" val="0"/>
  <p:tag name="KSO_WM_UNIT_DIAGRAM_ISREFERUNIT" val="0"/>
  <p:tag name="KSO_WM_UNIT_COLOR_SCHEME_SHAPE_ID" val="16"/>
  <p:tag name="KSO_WM_UNIT_COLOR_SCHEME_PARENT_PAGE" val="0_2"/>
  <p:tag name="KSO_WM_UNIT_LINE_FORE_SCHEMECOLOR_INDEX" val="14"/>
  <p:tag name="KSO_WM_UNIT_LINE_FILL_TYPE" val="2"/>
  <p:tag name="KSO_WM_UNIT_TEXT_FILL_FORE_SCHEMECOLOR_INDEX" val="13"/>
  <p:tag name="KSO_WM_UNIT_TEXT_FILL_TYPE" val="1"/>
  <p:tag name="KSO_WM_UNIT_USESOURCEFORMAT_APPLY" val="1"/>
</p:tagLst>
</file>

<file path=ppt/tags/tag99.xml><?xml version="1.0" encoding="utf-8"?>
<p:tagLst xmlns:p="http://schemas.openxmlformats.org/presentationml/2006/main">
  <p:tag name="KSO_WM_UNIT_HIGHLIGHT" val="0"/>
  <p:tag name="KSO_WM_UNIT_COMPATIBLE" val="0"/>
  <p:tag name="KSO_WM_DIAGRAM_GROUP_CODE" val="m1-1"/>
  <p:tag name="KSO_WM_UNIT_ID" val="custom20186545_2*m_h_i*1_4_2"/>
  <p:tag name="KSO_WM_TEMPLATE_CATEGORY" val="custom"/>
  <p:tag name="KSO_WM_TEMPLATE_INDEX" val="20186545"/>
  <p:tag name="KSO_WM_UNIT_LAYERLEVEL" val="1_1_1"/>
  <p:tag name="KSO_WM_TAG_VERSION" val="1.0"/>
  <p:tag name="KSO_WM_BEAUTIFY_FLAG" val="#wm#"/>
  <p:tag name="KSO_WM_UNIT_TYPE" val="m_h_i"/>
  <p:tag name="KSO_WM_UNIT_INDEX" val="1_4_2"/>
  <p:tag name="KSO_WM_UNIT_DIAGRAM_ISNUMVISUAL" val="0"/>
  <p:tag name="KSO_WM_UNIT_DIAGRAM_ISREFERUNIT" val="0"/>
  <p:tag name="KSO_WM_UNIT_COLOR_SCHEME_SHAPE_ID" val="18"/>
  <p:tag name="KSO_WM_UNIT_COLOR_SCHEME_PARENT_PAGE" val="0_2"/>
  <p:tag name="KSO_WM_UNIT_FILL_FORE_SCHEMECOLOR_INDEX" val="14"/>
  <p:tag name="KSO_WM_UNIT_FILL_TYPE" val="1"/>
  <p:tag name="KSO_WM_UNIT_TEXT_FILL_FORE_SCHEMECOLOR_INDEX" val="13"/>
  <p:tag name="KSO_WM_UNIT_TEXT_FILL_TYPE" val="1"/>
  <p:tag name="KSO_WM_UNIT_USESOURCEFORMAT_APPLY" val="1"/>
</p:tagLst>
</file>

<file path=ppt/theme/theme1.xml><?xml version="1.0" encoding="utf-8"?>
<a:theme xmlns:a="http://schemas.openxmlformats.org/drawingml/2006/main" name="Office 主题">
  <a:themeElements>
    <a:clrScheme name="（主题）蓝A1+黑+黑">
      <a:dk1>
        <a:sysClr val="windowText" lastClr="000000"/>
      </a:dk1>
      <a:lt1>
        <a:sysClr val="window" lastClr="FFFFFF"/>
      </a:lt1>
      <a:dk2>
        <a:srgbClr val="44546A"/>
      </a:dk2>
      <a:lt2>
        <a:srgbClr val="E7E6E6"/>
      </a:lt2>
      <a:accent1>
        <a:srgbClr val="2D5B9F"/>
      </a:accent1>
      <a:accent2>
        <a:srgbClr val="3F3F3F"/>
      </a:accent2>
      <a:accent3>
        <a:srgbClr val="262626"/>
      </a:accent3>
      <a:accent4>
        <a:srgbClr val="D70000"/>
      </a:accent4>
      <a:accent5>
        <a:srgbClr val="FFFFFF"/>
      </a:accent5>
      <a:accent6>
        <a:srgbClr val="FFFFFF"/>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20186545">
      <a:dk1>
        <a:srgbClr val="000000"/>
      </a:dk1>
      <a:lt1>
        <a:srgbClr val="FFFFFF"/>
      </a:lt1>
      <a:dk2>
        <a:srgbClr val="FFABAB"/>
      </a:dk2>
      <a:lt2>
        <a:srgbClr val="F0F0F0"/>
      </a:lt2>
      <a:accent1>
        <a:srgbClr val="FFABAB"/>
      </a:accent1>
      <a:accent2>
        <a:srgbClr val="93D5A9"/>
      </a:accent2>
      <a:accent3>
        <a:srgbClr val="FFBC00"/>
      </a:accent3>
      <a:accent4>
        <a:srgbClr val="F6FBFE"/>
      </a:accent4>
      <a:accent5>
        <a:srgbClr val="9991B1"/>
      </a:accent5>
      <a:accent6>
        <a:srgbClr val="391A4C"/>
      </a:accent6>
      <a:hlink>
        <a:srgbClr val="EB2D2C"/>
      </a:hlink>
      <a:folHlink>
        <a:srgbClr val="BFBFB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3244</Words>
  <Application>WPS 演示</Application>
  <PresentationFormat>宽屏</PresentationFormat>
  <Paragraphs>121</Paragraphs>
  <Slides>14</Slides>
  <Notes>17</Notes>
  <HiddenSlides>0</HiddenSlides>
  <MMClips>1</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14</vt:i4>
      </vt:variant>
    </vt:vector>
  </HeadingPairs>
  <TitlesOfParts>
    <vt:vector size="27" baseType="lpstr">
      <vt:lpstr>Arial</vt:lpstr>
      <vt:lpstr>宋体</vt:lpstr>
      <vt:lpstr>Wingdings</vt:lpstr>
      <vt:lpstr>微软雅黑</vt:lpstr>
      <vt:lpstr>Candara</vt:lpstr>
      <vt:lpstr>Impact</vt:lpstr>
      <vt:lpstr>Calibri</vt:lpstr>
      <vt:lpstr>Wingdings</vt:lpstr>
      <vt:lpstr>Arial Unicode MS</vt:lpstr>
      <vt:lpstr>等线</vt:lpstr>
      <vt:lpstr>黑体</vt:lpstr>
      <vt:lpstr>Office 主题</vt:lpstr>
      <vt:lpstr>Office 主题​​</vt:lpstr>
      <vt:lpstr>   MindMaster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 for Your Time！</vt:lpstr>
    </vt:vector>
  </TitlesOfParts>
  <LinksUpToDate>false</LinksUpToDate>
  <SharedDoc>false</SharedDoc>
  <HyperlinksChanged>false</HyperlinksChanged>
  <AppVersion>14.0000</AppVersion>
  <Manager>格迪天</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格迪天</dc:creator>
  <cp:lastModifiedBy>ying</cp:lastModifiedBy>
  <cp:revision>134</cp:revision>
  <dcterms:created xsi:type="dcterms:W3CDTF">2027-12-31T16:00:00Z</dcterms:created>
  <dcterms:modified xsi:type="dcterms:W3CDTF">2019-04-20T10:23:25Z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2052-11.1.0.8573</vt:lpwstr>
  </property>
</Properties>
</file>